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5" r:id="rId1"/>
  </p:sldMasterIdLst>
  <p:notesMasterIdLst>
    <p:notesMasterId r:id="rId24"/>
  </p:notesMasterIdLst>
  <p:sldIdLst>
    <p:sldId id="256" r:id="rId2"/>
    <p:sldId id="342" r:id="rId3"/>
    <p:sldId id="258" r:id="rId4"/>
    <p:sldId id="343" r:id="rId5"/>
    <p:sldId id="340" r:id="rId6"/>
    <p:sldId id="344" r:id="rId7"/>
    <p:sldId id="346" r:id="rId8"/>
    <p:sldId id="347" r:id="rId9"/>
    <p:sldId id="360" r:id="rId10"/>
    <p:sldId id="341" r:id="rId11"/>
    <p:sldId id="348" r:id="rId12"/>
    <p:sldId id="349" r:id="rId13"/>
    <p:sldId id="350" r:id="rId14"/>
    <p:sldId id="357" r:id="rId15"/>
    <p:sldId id="356" r:id="rId16"/>
    <p:sldId id="351" r:id="rId17"/>
    <p:sldId id="352" r:id="rId18"/>
    <p:sldId id="257" r:id="rId19"/>
    <p:sldId id="358" r:id="rId20"/>
    <p:sldId id="359" r:id="rId21"/>
    <p:sldId id="353" r:id="rId22"/>
    <p:sldId id="265" r:id="rId23"/>
  </p:sldIdLst>
  <p:sldSz cx="9144000" cy="5143500" type="screen16x9"/>
  <p:notesSz cx="6858000" cy="9144000"/>
  <p:embeddedFontLst>
    <p:embeddedFont>
      <p:font typeface="Amatic SC" panose="020B0604020202020204" charset="-79"/>
      <p:regular r:id="rId25"/>
      <p:bold r:id="rId26"/>
    </p:embeddedFont>
    <p:embeddedFont>
      <p:font typeface="Darker Grotesque" panose="020B0604020202020204" charset="0"/>
      <p:regular r:id="rId27"/>
      <p:bold r:id="rId28"/>
    </p:embeddedFont>
    <p:embeddedFont>
      <p:font typeface="Darker Grotesque Medium" panose="020B0604020202020204" charset="0"/>
      <p:regular r:id="rId29"/>
      <p:bold r:id="rId30"/>
    </p:embeddedFont>
    <p:embeddedFont>
      <p:font typeface="Darker Grotesque SemiBold" panose="020B0604020202020204" charset="0"/>
      <p:regular r:id="rId31"/>
      <p:bold r:id="rId32"/>
    </p:embeddedFont>
    <p:embeddedFont>
      <p:font typeface="Libre Franklin" panose="020B0604020202020204" charset="0"/>
      <p:regular r:id="rId33"/>
      <p:bold r:id="rId34"/>
      <p:italic r:id="rId35"/>
      <p:boldItalic r:id="rId36"/>
    </p:embeddedFont>
    <p:embeddedFont>
      <p:font typeface="Libre Franklin Black" panose="020B0604020202020204" charset="0"/>
      <p:bold r:id="rId37"/>
      <p:boldItalic r:id="rId38"/>
    </p:embeddedFont>
    <p:embeddedFont>
      <p:font typeface="Libre Franklin ExtraBold" panose="020B0604020202020204" charset="0"/>
      <p:bold r:id="rId39"/>
      <p:boldItalic r:id="rId40"/>
    </p:embeddedFont>
    <p:embeddedFont>
      <p:font typeface="Roboto Condensed Light" panose="020B0604020202020204" charset="0"/>
      <p:regular r:id="rId41"/>
      <p: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1F42"/>
    <a:srgbClr val="883F98"/>
    <a:srgbClr val="92D050"/>
    <a:srgbClr val="83A262"/>
    <a:srgbClr val="28D77C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E3BC456-F99A-45A5-8678-D2F7A6538D2C}">
  <a:tblStyle styleId="{2E3BC456-F99A-45A5-8678-D2F7A6538D2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160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8e86373ed3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8e86373ed3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8e86373ed3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8e86373ed3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7727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g8ca389419e_0_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8" name="Google Shape;2288;g8ca389419e_0_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1" name="Google Shape;3721;g8ca389419e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2" name="Google Shape;3722;g8ca389419e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2912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g8ca389419e_0_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8" name="Google Shape;2288;g8ca389419e_0_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337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2" name="Google Shape;2282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0" name="Google Shape;3700;g8ca389419e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1" name="Google Shape;3701;g8ca389419e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6469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gc0737c1b1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1" name="Google Shape;2391;gc0737c1b1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5400000">
            <a:off x="3974802" y="4829402"/>
            <a:ext cx="120107" cy="120092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2700000">
            <a:off x="531604" y="124738"/>
            <a:ext cx="150468" cy="150468"/>
          </a:xfrm>
          <a:custGeom>
            <a:avLst/>
            <a:gdLst/>
            <a:ahLst/>
            <a:cxnLst/>
            <a:rect l="l" t="t" r="r" b="b"/>
            <a:pathLst>
              <a:path w="6395" h="6395" extrusionOk="0">
                <a:moveTo>
                  <a:pt x="2596" y="1"/>
                </a:moveTo>
                <a:lnTo>
                  <a:pt x="2596" y="2596"/>
                </a:lnTo>
                <a:lnTo>
                  <a:pt x="1" y="2596"/>
                </a:lnTo>
                <a:lnTo>
                  <a:pt x="1" y="3799"/>
                </a:lnTo>
                <a:lnTo>
                  <a:pt x="2596" y="3799"/>
                </a:lnTo>
                <a:lnTo>
                  <a:pt x="2596" y="6394"/>
                </a:lnTo>
                <a:lnTo>
                  <a:pt x="3799" y="6394"/>
                </a:lnTo>
                <a:lnTo>
                  <a:pt x="3799" y="3799"/>
                </a:lnTo>
                <a:lnTo>
                  <a:pt x="6394" y="3799"/>
                </a:lnTo>
                <a:lnTo>
                  <a:pt x="6394" y="2596"/>
                </a:lnTo>
                <a:lnTo>
                  <a:pt x="3799" y="2596"/>
                </a:lnTo>
                <a:lnTo>
                  <a:pt x="379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182155" y="4821002"/>
            <a:ext cx="136881" cy="136900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314295" y="4867643"/>
            <a:ext cx="585092" cy="79679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82" y="0"/>
                </a:moveTo>
                <a:lnTo>
                  <a:pt x="1" y="1893"/>
                </a:lnTo>
                <a:lnTo>
                  <a:pt x="334" y="2215"/>
                </a:lnTo>
                <a:lnTo>
                  <a:pt x="1882" y="655"/>
                </a:lnTo>
                <a:lnTo>
                  <a:pt x="3691" y="2489"/>
                </a:lnTo>
                <a:lnTo>
                  <a:pt x="5513" y="655"/>
                </a:lnTo>
                <a:lnTo>
                  <a:pt x="7323" y="2489"/>
                </a:lnTo>
                <a:lnTo>
                  <a:pt x="9145" y="655"/>
                </a:lnTo>
                <a:lnTo>
                  <a:pt x="10966" y="2489"/>
                </a:lnTo>
                <a:lnTo>
                  <a:pt x="12776" y="655"/>
                </a:lnTo>
                <a:lnTo>
                  <a:pt x="14598" y="2489"/>
                </a:lnTo>
                <a:lnTo>
                  <a:pt x="16407" y="655"/>
                </a:lnTo>
                <a:lnTo>
                  <a:pt x="17955" y="2215"/>
                </a:lnTo>
                <a:lnTo>
                  <a:pt x="18277" y="1893"/>
                </a:lnTo>
                <a:lnTo>
                  <a:pt x="16407" y="0"/>
                </a:lnTo>
                <a:lnTo>
                  <a:pt x="14598" y="1834"/>
                </a:lnTo>
                <a:lnTo>
                  <a:pt x="12776" y="0"/>
                </a:lnTo>
                <a:lnTo>
                  <a:pt x="10966" y="1846"/>
                </a:lnTo>
                <a:lnTo>
                  <a:pt x="9145" y="0"/>
                </a:lnTo>
                <a:lnTo>
                  <a:pt x="7323" y="1834"/>
                </a:lnTo>
                <a:lnTo>
                  <a:pt x="5513" y="0"/>
                </a:lnTo>
                <a:lnTo>
                  <a:pt x="3691" y="1846"/>
                </a:lnTo>
                <a:lnTo>
                  <a:pt x="18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 rot="-2532444">
            <a:off x="2807401" y="4642844"/>
            <a:ext cx="544954" cy="529275"/>
            <a:chOff x="493977" y="4202564"/>
            <a:chExt cx="544967" cy="529288"/>
          </a:xfrm>
        </p:grpSpPr>
        <p:sp>
          <p:nvSpPr>
            <p:cNvPr id="14" name="Google Shape;14;p2"/>
            <p:cNvSpPr/>
            <p:nvPr/>
          </p:nvSpPr>
          <p:spPr>
            <a:xfrm rot="2549225" flipH="1">
              <a:off x="574668" y="4292653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2549225" flipH="1">
              <a:off x="661236" y="4371942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2549225" flipH="1">
              <a:off x="747549" y="4450984"/>
              <a:ext cx="38128" cy="32686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2549225" flipH="1">
              <a:off x="833830" y="453002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2549225" flipH="1">
              <a:off x="920115" y="460905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2549225" flipH="1">
              <a:off x="649189" y="421111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2549225" flipH="1">
              <a:off x="735758" y="429040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2549225" flipH="1">
              <a:off x="822071" y="4369445"/>
              <a:ext cx="38128" cy="33038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2549225" flipH="1">
              <a:off x="908352" y="4448486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2549225" flipH="1">
              <a:off x="994637" y="4527517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2549225" flipH="1">
              <a:off x="500103" y="437391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2549225" flipH="1">
              <a:off x="586671" y="445320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2549225" flipH="1">
              <a:off x="672984" y="4532249"/>
              <a:ext cx="38128" cy="32974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2549225" flipH="1">
              <a:off x="759265" y="4611290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2549225" flipH="1">
              <a:off x="845550" y="4690321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9;p2"/>
          <p:cNvGrpSpPr/>
          <p:nvPr/>
        </p:nvGrpSpPr>
        <p:grpSpPr>
          <a:xfrm flipH="1">
            <a:off x="153544" y="114578"/>
            <a:ext cx="279631" cy="259804"/>
            <a:chOff x="6672" y="3464315"/>
            <a:chExt cx="279631" cy="259804"/>
          </a:xfrm>
        </p:grpSpPr>
        <p:sp>
          <p:nvSpPr>
            <p:cNvPr id="30" name="Google Shape;30;p2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785798" y="4625472"/>
            <a:ext cx="156808" cy="329221"/>
            <a:chOff x="1567241" y="4124224"/>
            <a:chExt cx="213025" cy="447250"/>
          </a:xfrm>
        </p:grpSpPr>
        <p:sp>
          <p:nvSpPr>
            <p:cNvPr id="40" name="Google Shape;40;p2"/>
            <p:cNvSpPr/>
            <p:nvPr/>
          </p:nvSpPr>
          <p:spPr>
            <a:xfrm rot="2700000">
              <a:off x="1598508" y="4389576"/>
              <a:ext cx="150491" cy="150773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700000">
              <a:off x="1598508" y="4155351"/>
              <a:ext cx="150491" cy="150773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42;p2"/>
          <p:cNvSpPr/>
          <p:nvPr/>
        </p:nvSpPr>
        <p:spPr>
          <a:xfrm flipH="1">
            <a:off x="8870241" y="1977238"/>
            <a:ext cx="134279" cy="134531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" name="Google Shape;43;p2"/>
          <p:cNvGrpSpPr/>
          <p:nvPr/>
        </p:nvGrpSpPr>
        <p:grpSpPr>
          <a:xfrm flipH="1">
            <a:off x="8869411" y="2607575"/>
            <a:ext cx="135900" cy="390284"/>
            <a:chOff x="179009" y="2072968"/>
            <a:chExt cx="190870" cy="548151"/>
          </a:xfrm>
        </p:grpSpPr>
        <p:sp>
          <p:nvSpPr>
            <p:cNvPr id="44" name="Google Shape;44;p2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/>
          <p:nvPr/>
        </p:nvSpPr>
        <p:spPr>
          <a:xfrm rot="5400000" flipH="1">
            <a:off x="143520" y="3786033"/>
            <a:ext cx="299680" cy="300226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2"/>
          <p:cNvGrpSpPr/>
          <p:nvPr/>
        </p:nvGrpSpPr>
        <p:grpSpPr>
          <a:xfrm flipH="1">
            <a:off x="154042" y="2195508"/>
            <a:ext cx="135900" cy="390284"/>
            <a:chOff x="179009" y="2072968"/>
            <a:chExt cx="190870" cy="548151"/>
          </a:xfrm>
        </p:grpSpPr>
        <p:sp>
          <p:nvSpPr>
            <p:cNvPr id="48" name="Google Shape;48;p2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50;p2"/>
          <p:cNvGrpSpPr/>
          <p:nvPr/>
        </p:nvGrpSpPr>
        <p:grpSpPr>
          <a:xfrm rot="-5400000">
            <a:off x="8626967" y="56406"/>
            <a:ext cx="137396" cy="393815"/>
            <a:chOff x="8846561" y="2782361"/>
            <a:chExt cx="154517" cy="442886"/>
          </a:xfrm>
        </p:grpSpPr>
        <p:sp>
          <p:nvSpPr>
            <p:cNvPr id="51" name="Google Shape;51;p2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2"/>
          <p:cNvGrpSpPr/>
          <p:nvPr/>
        </p:nvGrpSpPr>
        <p:grpSpPr>
          <a:xfrm>
            <a:off x="8822996" y="1251181"/>
            <a:ext cx="161109" cy="262684"/>
            <a:chOff x="8814523" y="4301099"/>
            <a:chExt cx="181204" cy="295450"/>
          </a:xfrm>
        </p:grpSpPr>
        <p:sp>
          <p:nvSpPr>
            <p:cNvPr id="54" name="Google Shape;54;p2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2"/>
          <p:cNvSpPr/>
          <p:nvPr/>
        </p:nvSpPr>
        <p:spPr>
          <a:xfrm rot="5400000">
            <a:off x="8564093" y="3768811"/>
            <a:ext cx="600135" cy="81778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"/>
          <p:cNvSpPr/>
          <p:nvPr/>
        </p:nvSpPr>
        <p:spPr>
          <a:xfrm rot="2464182">
            <a:off x="1630557" y="4832234"/>
            <a:ext cx="150487" cy="150487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"/>
          <p:cNvSpPr/>
          <p:nvPr/>
        </p:nvSpPr>
        <p:spPr>
          <a:xfrm>
            <a:off x="4647914" y="4733984"/>
            <a:ext cx="150487" cy="150791"/>
          </a:xfrm>
          <a:custGeom>
            <a:avLst/>
            <a:gdLst/>
            <a:ahLst/>
            <a:cxnLst/>
            <a:rect l="l" t="t" r="r" b="b"/>
            <a:pathLst>
              <a:path w="5954" h="5966" extrusionOk="0">
                <a:moveTo>
                  <a:pt x="941" y="0"/>
                </a:moveTo>
                <a:lnTo>
                  <a:pt x="0" y="953"/>
                </a:lnTo>
                <a:lnTo>
                  <a:pt x="2036" y="2988"/>
                </a:lnTo>
                <a:lnTo>
                  <a:pt x="0" y="5013"/>
                </a:lnTo>
                <a:lnTo>
                  <a:pt x="941" y="5965"/>
                </a:lnTo>
                <a:lnTo>
                  <a:pt x="2977" y="3929"/>
                </a:lnTo>
                <a:lnTo>
                  <a:pt x="5013" y="5965"/>
                </a:lnTo>
                <a:lnTo>
                  <a:pt x="5953" y="5013"/>
                </a:lnTo>
                <a:lnTo>
                  <a:pt x="3929" y="2988"/>
                </a:lnTo>
                <a:lnTo>
                  <a:pt x="5953" y="953"/>
                </a:lnTo>
                <a:lnTo>
                  <a:pt x="5013" y="0"/>
                </a:lnTo>
                <a:lnTo>
                  <a:pt x="2977" y="2036"/>
                </a:lnTo>
                <a:lnTo>
                  <a:pt x="94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2248404" y="124738"/>
            <a:ext cx="150474" cy="150474"/>
          </a:xfrm>
          <a:custGeom>
            <a:avLst/>
            <a:gdLst/>
            <a:ahLst/>
            <a:cxnLst/>
            <a:rect l="l" t="t" r="r" b="b"/>
            <a:pathLst>
              <a:path w="6395" h="6395" extrusionOk="0">
                <a:moveTo>
                  <a:pt x="2596" y="1"/>
                </a:moveTo>
                <a:lnTo>
                  <a:pt x="2596" y="2596"/>
                </a:lnTo>
                <a:lnTo>
                  <a:pt x="1" y="2596"/>
                </a:lnTo>
                <a:lnTo>
                  <a:pt x="1" y="3799"/>
                </a:lnTo>
                <a:lnTo>
                  <a:pt x="2596" y="3799"/>
                </a:lnTo>
                <a:lnTo>
                  <a:pt x="2596" y="6394"/>
                </a:lnTo>
                <a:lnTo>
                  <a:pt x="3799" y="6394"/>
                </a:lnTo>
                <a:lnTo>
                  <a:pt x="3799" y="3799"/>
                </a:lnTo>
                <a:lnTo>
                  <a:pt x="6394" y="3799"/>
                </a:lnTo>
                <a:lnTo>
                  <a:pt x="6394" y="2596"/>
                </a:lnTo>
                <a:lnTo>
                  <a:pt x="3799" y="2596"/>
                </a:lnTo>
                <a:lnTo>
                  <a:pt x="379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"/>
          <p:cNvSpPr/>
          <p:nvPr/>
        </p:nvSpPr>
        <p:spPr>
          <a:xfrm rot="5400000">
            <a:off x="5155419" y="4630761"/>
            <a:ext cx="357249" cy="357249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"/>
          <p:cNvSpPr/>
          <p:nvPr/>
        </p:nvSpPr>
        <p:spPr>
          <a:xfrm rot="5400129">
            <a:off x="8118521" y="4617124"/>
            <a:ext cx="345748" cy="345729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"/>
          <p:cNvSpPr/>
          <p:nvPr/>
        </p:nvSpPr>
        <p:spPr>
          <a:xfrm rot="10800000">
            <a:off x="1289121" y="4829079"/>
            <a:ext cx="156805" cy="156805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"/>
          <p:cNvSpPr/>
          <p:nvPr/>
        </p:nvSpPr>
        <p:spPr>
          <a:xfrm rot="151">
            <a:off x="5078186" y="186787"/>
            <a:ext cx="296372" cy="296366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2"/>
          <p:cNvSpPr/>
          <p:nvPr/>
        </p:nvSpPr>
        <p:spPr>
          <a:xfrm>
            <a:off x="7014155" y="4774277"/>
            <a:ext cx="171524" cy="171524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2"/>
          <p:cNvSpPr/>
          <p:nvPr/>
        </p:nvSpPr>
        <p:spPr>
          <a:xfrm>
            <a:off x="6409415" y="137073"/>
            <a:ext cx="150487" cy="150458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4678341" y="124737"/>
            <a:ext cx="150472" cy="150472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898000" y="187264"/>
            <a:ext cx="600182" cy="81785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>
            <a:off x="6881446" y="203582"/>
            <a:ext cx="600135" cy="81778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/>
          <p:nvPr/>
        </p:nvSpPr>
        <p:spPr>
          <a:xfrm>
            <a:off x="3887176" y="212389"/>
            <a:ext cx="600135" cy="81778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2"/>
          <p:cNvGrpSpPr/>
          <p:nvPr/>
        </p:nvGrpSpPr>
        <p:grpSpPr>
          <a:xfrm rot="-5376033">
            <a:off x="7409190" y="4769803"/>
            <a:ext cx="161149" cy="262750"/>
            <a:chOff x="8814523" y="4301099"/>
            <a:chExt cx="181204" cy="295450"/>
          </a:xfrm>
        </p:grpSpPr>
        <p:sp>
          <p:nvSpPr>
            <p:cNvPr id="75" name="Google Shape;75;p2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2"/>
          <p:cNvGrpSpPr/>
          <p:nvPr/>
        </p:nvGrpSpPr>
        <p:grpSpPr>
          <a:xfrm rot="2879975">
            <a:off x="21018" y="2996397"/>
            <a:ext cx="544938" cy="529260"/>
            <a:chOff x="493977" y="4202564"/>
            <a:chExt cx="544967" cy="529288"/>
          </a:xfrm>
        </p:grpSpPr>
        <p:sp>
          <p:nvSpPr>
            <p:cNvPr id="82" name="Google Shape;82;p2"/>
            <p:cNvSpPr/>
            <p:nvPr/>
          </p:nvSpPr>
          <p:spPr>
            <a:xfrm rot="2549225" flipH="1">
              <a:off x="574668" y="4292653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 rot="2549225" flipH="1">
              <a:off x="661236" y="4371942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 rot="2549225" flipH="1">
              <a:off x="747549" y="4450984"/>
              <a:ext cx="38128" cy="32686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 rot="2549225" flipH="1">
              <a:off x="833830" y="453002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 rot="2549225" flipH="1">
              <a:off x="920115" y="460905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 rot="2549225" flipH="1">
              <a:off x="649189" y="421111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 rot="2549225" flipH="1">
              <a:off x="735758" y="429040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 rot="2549225" flipH="1">
              <a:off x="822071" y="4369445"/>
              <a:ext cx="38128" cy="33038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 rot="2549225" flipH="1">
              <a:off x="908352" y="4448486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 rot="2549225" flipH="1">
              <a:off x="994637" y="4527517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 rot="2549225" flipH="1">
              <a:off x="500103" y="437391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 rot="2549225" flipH="1">
              <a:off x="586671" y="445320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 rot="2549225" flipH="1">
              <a:off x="672984" y="4532249"/>
              <a:ext cx="38128" cy="32974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 rot="2549225" flipH="1">
              <a:off x="759265" y="4611290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 rot="2549225" flipH="1">
              <a:off x="845550" y="4690321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" name="Google Shape;97;p2"/>
          <p:cNvSpPr/>
          <p:nvPr/>
        </p:nvSpPr>
        <p:spPr>
          <a:xfrm rot="5400000" flipH="1">
            <a:off x="-70574" y="1245089"/>
            <a:ext cx="585138" cy="79685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82" y="0"/>
                </a:moveTo>
                <a:lnTo>
                  <a:pt x="1" y="1893"/>
                </a:lnTo>
                <a:lnTo>
                  <a:pt x="334" y="2215"/>
                </a:lnTo>
                <a:lnTo>
                  <a:pt x="1882" y="655"/>
                </a:lnTo>
                <a:lnTo>
                  <a:pt x="3691" y="2489"/>
                </a:lnTo>
                <a:lnTo>
                  <a:pt x="5513" y="655"/>
                </a:lnTo>
                <a:lnTo>
                  <a:pt x="7323" y="2489"/>
                </a:lnTo>
                <a:lnTo>
                  <a:pt x="9145" y="655"/>
                </a:lnTo>
                <a:lnTo>
                  <a:pt x="10966" y="2489"/>
                </a:lnTo>
                <a:lnTo>
                  <a:pt x="12776" y="655"/>
                </a:lnTo>
                <a:lnTo>
                  <a:pt x="14598" y="2489"/>
                </a:lnTo>
                <a:lnTo>
                  <a:pt x="16407" y="655"/>
                </a:lnTo>
                <a:lnTo>
                  <a:pt x="17955" y="2215"/>
                </a:lnTo>
                <a:lnTo>
                  <a:pt x="18277" y="1893"/>
                </a:lnTo>
                <a:lnTo>
                  <a:pt x="16407" y="0"/>
                </a:lnTo>
                <a:lnTo>
                  <a:pt x="14598" y="1834"/>
                </a:lnTo>
                <a:lnTo>
                  <a:pt x="12776" y="0"/>
                </a:lnTo>
                <a:lnTo>
                  <a:pt x="10966" y="1846"/>
                </a:lnTo>
                <a:lnTo>
                  <a:pt x="9145" y="0"/>
                </a:lnTo>
                <a:lnTo>
                  <a:pt x="7323" y="1834"/>
                </a:lnTo>
                <a:lnTo>
                  <a:pt x="5513" y="0"/>
                </a:lnTo>
                <a:lnTo>
                  <a:pt x="3691" y="1846"/>
                </a:lnTo>
                <a:lnTo>
                  <a:pt x="1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"/>
          <p:cNvSpPr/>
          <p:nvPr/>
        </p:nvSpPr>
        <p:spPr>
          <a:xfrm rot="5400000" flipH="1">
            <a:off x="160418" y="4379828"/>
            <a:ext cx="123120" cy="123152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p2"/>
          <p:cNvGrpSpPr/>
          <p:nvPr/>
        </p:nvGrpSpPr>
        <p:grpSpPr>
          <a:xfrm rot="-2609567">
            <a:off x="3048255" y="-10752"/>
            <a:ext cx="544996" cy="529317"/>
            <a:chOff x="493977" y="4202564"/>
            <a:chExt cx="544967" cy="529288"/>
          </a:xfrm>
        </p:grpSpPr>
        <p:sp>
          <p:nvSpPr>
            <p:cNvPr id="100" name="Google Shape;100;p2"/>
            <p:cNvSpPr/>
            <p:nvPr/>
          </p:nvSpPr>
          <p:spPr>
            <a:xfrm rot="2549225" flipH="1">
              <a:off x="574668" y="4292653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 rot="2549225" flipH="1">
              <a:off x="661236" y="4371942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 rot="2549225" flipH="1">
              <a:off x="747549" y="4450984"/>
              <a:ext cx="38128" cy="32686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 rot="2549225" flipH="1">
              <a:off x="833830" y="453002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 rot="2549225" flipH="1">
              <a:off x="920115" y="460905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 rot="2549225" flipH="1">
              <a:off x="649189" y="421111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 rot="2549225" flipH="1">
              <a:off x="735758" y="429040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 rot="2549225" flipH="1">
              <a:off x="822071" y="4369445"/>
              <a:ext cx="38128" cy="33038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 rot="2549225" flipH="1">
              <a:off x="908352" y="4448486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 rot="2549225" flipH="1">
              <a:off x="994637" y="4527517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 rot="2549225" flipH="1">
              <a:off x="500103" y="437391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 rot="2549225" flipH="1">
              <a:off x="586671" y="445320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 rot="2549225" flipH="1">
              <a:off x="672984" y="4532249"/>
              <a:ext cx="38128" cy="32974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 rot="2549225" flipH="1">
              <a:off x="759265" y="4611290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 rot="2549225" flipH="1">
              <a:off x="845550" y="4690321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2"/>
          <p:cNvSpPr/>
          <p:nvPr/>
        </p:nvSpPr>
        <p:spPr>
          <a:xfrm rot="5405778">
            <a:off x="1765728" y="66763"/>
            <a:ext cx="178500" cy="32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"/>
          <p:cNvSpPr/>
          <p:nvPr/>
        </p:nvSpPr>
        <p:spPr>
          <a:xfrm>
            <a:off x="2620213" y="249463"/>
            <a:ext cx="171000" cy="1710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"/>
          <p:cNvSpPr/>
          <p:nvPr/>
        </p:nvSpPr>
        <p:spPr>
          <a:xfrm>
            <a:off x="5673825" y="114475"/>
            <a:ext cx="171000" cy="1710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"/>
          <p:cNvSpPr/>
          <p:nvPr/>
        </p:nvSpPr>
        <p:spPr>
          <a:xfrm rot="10800000">
            <a:off x="7988959" y="126538"/>
            <a:ext cx="171524" cy="171524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2"/>
          <p:cNvGrpSpPr/>
          <p:nvPr/>
        </p:nvGrpSpPr>
        <p:grpSpPr>
          <a:xfrm flipH="1">
            <a:off x="5800007" y="4759540"/>
            <a:ext cx="279631" cy="259804"/>
            <a:chOff x="6672" y="3464315"/>
            <a:chExt cx="279631" cy="259804"/>
          </a:xfrm>
        </p:grpSpPr>
        <p:sp>
          <p:nvSpPr>
            <p:cNvPr id="120" name="Google Shape;120;p2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2"/>
          <p:cNvSpPr/>
          <p:nvPr/>
        </p:nvSpPr>
        <p:spPr>
          <a:xfrm>
            <a:off x="295168" y="522655"/>
            <a:ext cx="336300" cy="318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"/>
          <p:cNvSpPr/>
          <p:nvPr/>
        </p:nvSpPr>
        <p:spPr>
          <a:xfrm rot="178">
            <a:off x="8595833" y="674092"/>
            <a:ext cx="375161" cy="375148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"/>
          <p:cNvSpPr txBox="1">
            <a:spLocks noGrp="1"/>
          </p:cNvSpPr>
          <p:nvPr>
            <p:ph type="ctrTitle"/>
          </p:nvPr>
        </p:nvSpPr>
        <p:spPr>
          <a:xfrm>
            <a:off x="1616400" y="2238450"/>
            <a:ext cx="5911200" cy="66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2" name="Google Shape;132;p2"/>
          <p:cNvSpPr txBox="1">
            <a:spLocks noGrp="1"/>
          </p:cNvSpPr>
          <p:nvPr>
            <p:ph type="subTitle" idx="1"/>
          </p:nvPr>
        </p:nvSpPr>
        <p:spPr>
          <a:xfrm>
            <a:off x="1616400" y="3008700"/>
            <a:ext cx="5911200" cy="5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33" name="Google Shape;133;p2"/>
          <p:cNvGrpSpPr/>
          <p:nvPr/>
        </p:nvGrpSpPr>
        <p:grpSpPr>
          <a:xfrm rot="10800000">
            <a:off x="6037785" y="111027"/>
            <a:ext cx="161145" cy="262744"/>
            <a:chOff x="8814523" y="4301099"/>
            <a:chExt cx="181204" cy="295450"/>
          </a:xfrm>
        </p:grpSpPr>
        <p:sp>
          <p:nvSpPr>
            <p:cNvPr id="134" name="Google Shape;134;p2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five columns">
  <p:cSld name="CUSTOM_15"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34"/>
          <p:cNvSpPr/>
          <p:nvPr/>
        </p:nvSpPr>
        <p:spPr>
          <a:xfrm rot="10800000" flipH="1">
            <a:off x="8896251" y="4883201"/>
            <a:ext cx="129912" cy="129876"/>
          </a:xfrm>
          <a:custGeom>
            <a:avLst/>
            <a:gdLst/>
            <a:ahLst/>
            <a:cxnLst/>
            <a:rect l="l" t="t" r="r" b="b"/>
            <a:pathLst>
              <a:path w="7907" h="7906" extrusionOk="0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9" name="Google Shape;1489;p34"/>
          <p:cNvGrpSpPr/>
          <p:nvPr/>
        </p:nvGrpSpPr>
        <p:grpSpPr>
          <a:xfrm rot="10800000" flipH="1">
            <a:off x="8914027" y="3387006"/>
            <a:ext cx="118484" cy="339650"/>
            <a:chOff x="8846561" y="2782361"/>
            <a:chExt cx="154517" cy="442886"/>
          </a:xfrm>
        </p:grpSpPr>
        <p:sp>
          <p:nvSpPr>
            <p:cNvPr id="1490" name="Google Shape;1490;p34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4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2" name="Google Shape;1492;p34"/>
          <p:cNvGrpSpPr/>
          <p:nvPr/>
        </p:nvGrpSpPr>
        <p:grpSpPr>
          <a:xfrm rot="10800000" flipH="1">
            <a:off x="8846173" y="1528116"/>
            <a:ext cx="181204" cy="295450"/>
            <a:chOff x="8814523" y="4301099"/>
            <a:chExt cx="181204" cy="295450"/>
          </a:xfrm>
        </p:grpSpPr>
        <p:sp>
          <p:nvSpPr>
            <p:cNvPr id="1493" name="Google Shape;1493;p34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4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4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4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4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4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9" name="Google Shape;1499;p34"/>
          <p:cNvGrpSpPr/>
          <p:nvPr/>
        </p:nvGrpSpPr>
        <p:grpSpPr>
          <a:xfrm flipH="1">
            <a:off x="122892" y="4693490"/>
            <a:ext cx="359410" cy="333926"/>
            <a:chOff x="6672" y="3464315"/>
            <a:chExt cx="279631" cy="259804"/>
          </a:xfrm>
        </p:grpSpPr>
        <p:sp>
          <p:nvSpPr>
            <p:cNvPr id="1500" name="Google Shape;1500;p34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4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4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4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4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4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4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4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4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34"/>
          <p:cNvSpPr/>
          <p:nvPr/>
        </p:nvSpPr>
        <p:spPr>
          <a:xfrm rot="10800000" flipH="1">
            <a:off x="104614" y="4019149"/>
            <a:ext cx="118489" cy="118206"/>
          </a:xfrm>
          <a:custGeom>
            <a:avLst/>
            <a:gdLst/>
            <a:ahLst/>
            <a:cxnLst/>
            <a:rect l="l" t="t" r="r" b="b"/>
            <a:pathLst>
              <a:path w="4823" h="4811" extrusionOk="0">
                <a:moveTo>
                  <a:pt x="762" y="1"/>
                </a:moveTo>
                <a:lnTo>
                  <a:pt x="0" y="763"/>
                </a:lnTo>
                <a:lnTo>
                  <a:pt x="1643" y="2406"/>
                </a:lnTo>
                <a:lnTo>
                  <a:pt x="0" y="4049"/>
                </a:lnTo>
                <a:lnTo>
                  <a:pt x="762" y="4811"/>
                </a:lnTo>
                <a:lnTo>
                  <a:pt x="2417" y="3168"/>
                </a:lnTo>
                <a:lnTo>
                  <a:pt x="4060" y="4811"/>
                </a:lnTo>
                <a:lnTo>
                  <a:pt x="4822" y="4049"/>
                </a:lnTo>
                <a:lnTo>
                  <a:pt x="3179" y="2406"/>
                </a:lnTo>
                <a:lnTo>
                  <a:pt x="4822" y="763"/>
                </a:lnTo>
                <a:lnTo>
                  <a:pt x="4060" y="1"/>
                </a:lnTo>
                <a:lnTo>
                  <a:pt x="2417" y="1644"/>
                </a:lnTo>
                <a:lnTo>
                  <a:pt x="76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34"/>
          <p:cNvSpPr/>
          <p:nvPr/>
        </p:nvSpPr>
        <p:spPr>
          <a:xfrm rot="10800000">
            <a:off x="8266828" y="-856810"/>
            <a:ext cx="1755600" cy="1712700"/>
          </a:xfrm>
          <a:prstGeom prst="arc">
            <a:avLst>
              <a:gd name="adj1" fmla="val 16200000"/>
              <a:gd name="adj2" fmla="val 25688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1" name="Google Shape;1511;p34"/>
          <p:cNvGrpSpPr/>
          <p:nvPr/>
        </p:nvGrpSpPr>
        <p:grpSpPr>
          <a:xfrm rot="10800000">
            <a:off x="99112" y="1119495"/>
            <a:ext cx="129525" cy="371975"/>
            <a:chOff x="179009" y="2072968"/>
            <a:chExt cx="190870" cy="548151"/>
          </a:xfrm>
        </p:grpSpPr>
        <p:sp>
          <p:nvSpPr>
            <p:cNvPr id="1512" name="Google Shape;1512;p34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4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4" name="Google Shape;1514;p34"/>
          <p:cNvSpPr/>
          <p:nvPr/>
        </p:nvSpPr>
        <p:spPr>
          <a:xfrm rot="10800000">
            <a:off x="8902577" y="389507"/>
            <a:ext cx="144696" cy="144734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34"/>
          <p:cNvSpPr/>
          <p:nvPr/>
        </p:nvSpPr>
        <p:spPr>
          <a:xfrm rot="10800000">
            <a:off x="8899724" y="151528"/>
            <a:ext cx="150399" cy="150680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34"/>
          <p:cNvSpPr/>
          <p:nvPr/>
        </p:nvSpPr>
        <p:spPr>
          <a:xfrm rot="8100000">
            <a:off x="8660831" y="4875783"/>
            <a:ext cx="144693" cy="144730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7" name="Google Shape;1517;p34"/>
          <p:cNvGrpSpPr/>
          <p:nvPr/>
        </p:nvGrpSpPr>
        <p:grpSpPr>
          <a:xfrm flipH="1">
            <a:off x="59" y="-744"/>
            <a:ext cx="912788" cy="943812"/>
            <a:chOff x="1205575" y="2985525"/>
            <a:chExt cx="307875" cy="318350"/>
          </a:xfrm>
        </p:grpSpPr>
        <p:sp>
          <p:nvSpPr>
            <p:cNvPr id="1518" name="Google Shape;1518;p34"/>
            <p:cNvSpPr/>
            <p:nvPr/>
          </p:nvSpPr>
          <p:spPr>
            <a:xfrm>
              <a:off x="1468425" y="2985525"/>
              <a:ext cx="44675" cy="49400"/>
            </a:xfrm>
            <a:custGeom>
              <a:avLst/>
              <a:gdLst/>
              <a:ahLst/>
              <a:cxnLst/>
              <a:rect l="l" t="t" r="r" b="b"/>
              <a:pathLst>
                <a:path w="1787" h="1976" extrusionOk="0">
                  <a:moveTo>
                    <a:pt x="1" y="0"/>
                  </a:moveTo>
                  <a:cubicBezTo>
                    <a:pt x="461" y="772"/>
                    <a:pt x="1070" y="1448"/>
                    <a:pt x="1787" y="1976"/>
                  </a:cubicBezTo>
                  <a:lnTo>
                    <a:pt x="17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4"/>
            <p:cNvSpPr/>
            <p:nvPr/>
          </p:nvSpPr>
          <p:spPr>
            <a:xfrm>
              <a:off x="1205575" y="2985525"/>
              <a:ext cx="307875" cy="318350"/>
            </a:xfrm>
            <a:custGeom>
              <a:avLst/>
              <a:gdLst/>
              <a:ahLst/>
              <a:cxnLst/>
              <a:rect l="l" t="t" r="r" b="b"/>
              <a:pathLst>
                <a:path w="12315" h="12734" extrusionOk="0">
                  <a:moveTo>
                    <a:pt x="9513" y="0"/>
                  </a:moveTo>
                  <a:cubicBezTo>
                    <a:pt x="10163" y="1245"/>
                    <a:pt x="11124" y="2287"/>
                    <a:pt x="12301" y="3031"/>
                  </a:cubicBezTo>
                  <a:lnTo>
                    <a:pt x="12301" y="2828"/>
                  </a:lnTo>
                  <a:cubicBezTo>
                    <a:pt x="11218" y="2125"/>
                    <a:pt x="10325" y="1151"/>
                    <a:pt x="9703" y="0"/>
                  </a:cubicBezTo>
                  <a:close/>
                  <a:moveTo>
                    <a:pt x="8404" y="0"/>
                  </a:moveTo>
                  <a:cubicBezTo>
                    <a:pt x="9202" y="1787"/>
                    <a:pt x="10582" y="3261"/>
                    <a:pt x="12301" y="4182"/>
                  </a:cubicBezTo>
                  <a:lnTo>
                    <a:pt x="12301" y="3992"/>
                  </a:lnTo>
                  <a:cubicBezTo>
                    <a:pt x="10663" y="3099"/>
                    <a:pt x="9365" y="1705"/>
                    <a:pt x="8593" y="0"/>
                  </a:cubicBezTo>
                  <a:close/>
                  <a:moveTo>
                    <a:pt x="7321" y="0"/>
                  </a:moveTo>
                  <a:cubicBezTo>
                    <a:pt x="8241" y="2341"/>
                    <a:pt x="10028" y="4249"/>
                    <a:pt x="12301" y="5305"/>
                  </a:cubicBezTo>
                  <a:lnTo>
                    <a:pt x="12301" y="5115"/>
                  </a:lnTo>
                  <a:cubicBezTo>
                    <a:pt x="10122" y="4073"/>
                    <a:pt x="8404" y="2247"/>
                    <a:pt x="7497" y="0"/>
                  </a:cubicBezTo>
                  <a:close/>
                  <a:moveTo>
                    <a:pt x="6239" y="0"/>
                  </a:moveTo>
                  <a:cubicBezTo>
                    <a:pt x="7267" y="2896"/>
                    <a:pt x="9473" y="5223"/>
                    <a:pt x="12301" y="6401"/>
                  </a:cubicBezTo>
                  <a:lnTo>
                    <a:pt x="12301" y="6225"/>
                  </a:lnTo>
                  <a:cubicBezTo>
                    <a:pt x="9567" y="5061"/>
                    <a:pt x="7430" y="2801"/>
                    <a:pt x="6428" y="0"/>
                  </a:cubicBezTo>
                  <a:close/>
                  <a:moveTo>
                    <a:pt x="5183" y="0"/>
                  </a:moveTo>
                  <a:cubicBezTo>
                    <a:pt x="6293" y="3451"/>
                    <a:pt x="8918" y="6211"/>
                    <a:pt x="12301" y="7483"/>
                  </a:cubicBezTo>
                  <a:lnTo>
                    <a:pt x="12301" y="7307"/>
                  </a:lnTo>
                  <a:cubicBezTo>
                    <a:pt x="9013" y="6049"/>
                    <a:pt x="6455" y="3356"/>
                    <a:pt x="5359" y="0"/>
                  </a:cubicBezTo>
                  <a:close/>
                  <a:moveTo>
                    <a:pt x="4141" y="0"/>
                  </a:moveTo>
                  <a:cubicBezTo>
                    <a:pt x="5319" y="4006"/>
                    <a:pt x="8363" y="7199"/>
                    <a:pt x="12314" y="8552"/>
                  </a:cubicBezTo>
                  <a:lnTo>
                    <a:pt x="12314" y="8376"/>
                  </a:lnTo>
                  <a:cubicBezTo>
                    <a:pt x="8458" y="7037"/>
                    <a:pt x="5481" y="3924"/>
                    <a:pt x="4317" y="0"/>
                  </a:cubicBezTo>
                  <a:close/>
                  <a:moveTo>
                    <a:pt x="3100" y="0"/>
                  </a:moveTo>
                  <a:cubicBezTo>
                    <a:pt x="4331" y="4560"/>
                    <a:pt x="7808" y="8187"/>
                    <a:pt x="12314" y="9607"/>
                  </a:cubicBezTo>
                  <a:lnTo>
                    <a:pt x="12314" y="9432"/>
                  </a:lnTo>
                  <a:cubicBezTo>
                    <a:pt x="7903" y="8024"/>
                    <a:pt x="4493" y="4479"/>
                    <a:pt x="3276" y="0"/>
                  </a:cubicBezTo>
                  <a:close/>
                  <a:moveTo>
                    <a:pt x="2058" y="0"/>
                  </a:moveTo>
                  <a:cubicBezTo>
                    <a:pt x="3343" y="5129"/>
                    <a:pt x="7240" y="9174"/>
                    <a:pt x="12314" y="10649"/>
                  </a:cubicBezTo>
                  <a:lnTo>
                    <a:pt x="12314" y="10487"/>
                  </a:lnTo>
                  <a:cubicBezTo>
                    <a:pt x="7335" y="9012"/>
                    <a:pt x="3506" y="5034"/>
                    <a:pt x="2234" y="0"/>
                  </a:cubicBezTo>
                  <a:close/>
                  <a:moveTo>
                    <a:pt x="1029" y="0"/>
                  </a:moveTo>
                  <a:cubicBezTo>
                    <a:pt x="2355" y="5683"/>
                    <a:pt x="6685" y="10162"/>
                    <a:pt x="12314" y="11691"/>
                  </a:cubicBezTo>
                  <a:lnTo>
                    <a:pt x="12314" y="11529"/>
                  </a:lnTo>
                  <a:cubicBezTo>
                    <a:pt x="6780" y="10000"/>
                    <a:pt x="2518" y="5589"/>
                    <a:pt x="1205" y="0"/>
                  </a:cubicBezTo>
                  <a:close/>
                  <a:moveTo>
                    <a:pt x="1" y="0"/>
                  </a:moveTo>
                  <a:cubicBezTo>
                    <a:pt x="1368" y="6238"/>
                    <a:pt x="6131" y="11164"/>
                    <a:pt x="12314" y="12733"/>
                  </a:cubicBezTo>
                  <a:lnTo>
                    <a:pt x="12314" y="12571"/>
                  </a:lnTo>
                  <a:cubicBezTo>
                    <a:pt x="6225" y="11001"/>
                    <a:pt x="1530" y="6144"/>
                    <a:pt x="1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0" name="Google Shape;1520;p34"/>
          <p:cNvSpPr txBox="1">
            <a:spLocks noGrp="1"/>
          </p:cNvSpPr>
          <p:nvPr>
            <p:ph type="subTitle" idx="1"/>
          </p:nvPr>
        </p:nvSpPr>
        <p:spPr>
          <a:xfrm flipH="1">
            <a:off x="5061330" y="2020488"/>
            <a:ext cx="1494000" cy="2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Libre Franklin Black"/>
              <a:buNone/>
              <a:defRPr sz="1600" b="1">
                <a:solidFill>
                  <a:schemeClr val="accent6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521" name="Google Shape;1521;p34"/>
          <p:cNvSpPr txBox="1">
            <a:spLocks noGrp="1"/>
          </p:cNvSpPr>
          <p:nvPr>
            <p:ph type="subTitle" idx="2"/>
          </p:nvPr>
        </p:nvSpPr>
        <p:spPr>
          <a:xfrm flipH="1">
            <a:off x="5061330" y="2306363"/>
            <a:ext cx="14940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522" name="Google Shape;1522;p34"/>
          <p:cNvSpPr txBox="1">
            <a:spLocks noGrp="1"/>
          </p:cNvSpPr>
          <p:nvPr>
            <p:ph type="subTitle" idx="3"/>
          </p:nvPr>
        </p:nvSpPr>
        <p:spPr>
          <a:xfrm flipH="1">
            <a:off x="6099780" y="3586900"/>
            <a:ext cx="1494000" cy="2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ibre Franklin Black"/>
              <a:buNone/>
              <a:defRPr sz="1600" b="1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23" name="Google Shape;1523;p34"/>
          <p:cNvSpPr txBox="1">
            <a:spLocks noGrp="1"/>
          </p:cNvSpPr>
          <p:nvPr>
            <p:ph type="subTitle" idx="4"/>
          </p:nvPr>
        </p:nvSpPr>
        <p:spPr>
          <a:xfrm flipH="1">
            <a:off x="6099780" y="3881013"/>
            <a:ext cx="14940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524" name="Google Shape;1524;p34"/>
          <p:cNvSpPr txBox="1">
            <a:spLocks noGrp="1"/>
          </p:cNvSpPr>
          <p:nvPr>
            <p:ph type="subTitle" idx="5"/>
          </p:nvPr>
        </p:nvSpPr>
        <p:spPr>
          <a:xfrm flipH="1">
            <a:off x="6937980" y="2020488"/>
            <a:ext cx="1494000" cy="2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ibre Franklin Black"/>
              <a:buNone/>
              <a:defRPr sz="1600" b="1">
                <a:solidFill>
                  <a:schemeClr val="accent5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525" name="Google Shape;1525;p34"/>
          <p:cNvSpPr txBox="1">
            <a:spLocks noGrp="1"/>
          </p:cNvSpPr>
          <p:nvPr>
            <p:ph type="subTitle" idx="6"/>
          </p:nvPr>
        </p:nvSpPr>
        <p:spPr>
          <a:xfrm flipH="1">
            <a:off x="6937980" y="2306363"/>
            <a:ext cx="14940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526" name="Google Shape;1526;p34"/>
          <p:cNvSpPr txBox="1">
            <a:spLocks noGrp="1"/>
          </p:cNvSpPr>
          <p:nvPr>
            <p:ph type="subTitle" idx="7"/>
          </p:nvPr>
        </p:nvSpPr>
        <p:spPr>
          <a:xfrm flipH="1">
            <a:off x="4022880" y="3586900"/>
            <a:ext cx="1494000" cy="2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Libre Franklin Black"/>
              <a:buNone/>
              <a:defRPr sz="1600" b="1">
                <a:solidFill>
                  <a:schemeClr val="accent4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27" name="Google Shape;1527;p34"/>
          <p:cNvSpPr txBox="1">
            <a:spLocks noGrp="1"/>
          </p:cNvSpPr>
          <p:nvPr>
            <p:ph type="subTitle" idx="8"/>
          </p:nvPr>
        </p:nvSpPr>
        <p:spPr>
          <a:xfrm flipH="1">
            <a:off x="4022880" y="3881013"/>
            <a:ext cx="14940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528" name="Google Shape;1528;p34"/>
          <p:cNvSpPr txBox="1">
            <a:spLocks noGrp="1"/>
          </p:cNvSpPr>
          <p:nvPr>
            <p:ph type="subTitle" idx="9"/>
          </p:nvPr>
        </p:nvSpPr>
        <p:spPr>
          <a:xfrm flipH="1">
            <a:off x="3184680" y="2020488"/>
            <a:ext cx="1494000" cy="2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Libre Franklin Black"/>
              <a:buNone/>
              <a:defRPr sz="1600" b="1">
                <a:solidFill>
                  <a:schemeClr val="accent3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29" name="Google Shape;1529;p34"/>
          <p:cNvSpPr txBox="1">
            <a:spLocks noGrp="1"/>
          </p:cNvSpPr>
          <p:nvPr>
            <p:ph type="subTitle" idx="13"/>
          </p:nvPr>
        </p:nvSpPr>
        <p:spPr>
          <a:xfrm flipH="1">
            <a:off x="3184680" y="2306363"/>
            <a:ext cx="14940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530" name="Google Shape;1530;p34"/>
          <p:cNvSpPr txBox="1">
            <a:spLocks noGrp="1"/>
          </p:cNvSpPr>
          <p:nvPr>
            <p:ph type="title"/>
          </p:nvPr>
        </p:nvSpPr>
        <p:spPr>
          <a:xfrm flipH="1">
            <a:off x="3042475" y="539500"/>
            <a:ext cx="53883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31" name="Google Shape;1531;p34"/>
          <p:cNvSpPr/>
          <p:nvPr/>
        </p:nvSpPr>
        <p:spPr>
          <a:xfrm>
            <a:off x="1474104" y="0"/>
            <a:ext cx="1095387" cy="5143581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34"/>
          <p:cNvSpPr/>
          <p:nvPr/>
        </p:nvSpPr>
        <p:spPr>
          <a:xfrm flipH="1">
            <a:off x="524412" y="2040952"/>
            <a:ext cx="2660254" cy="2660286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TITLE_AND_TWO_COLUMNS_1_3"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1" name="Google Shape;1611;p38"/>
          <p:cNvGrpSpPr/>
          <p:nvPr/>
        </p:nvGrpSpPr>
        <p:grpSpPr>
          <a:xfrm>
            <a:off x="8846561" y="2782361"/>
            <a:ext cx="154517" cy="442886"/>
            <a:chOff x="8846561" y="2782361"/>
            <a:chExt cx="154517" cy="442886"/>
          </a:xfrm>
        </p:grpSpPr>
        <p:sp>
          <p:nvSpPr>
            <p:cNvPr id="1612" name="Google Shape;1612;p38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8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4" name="Google Shape;1614;p38"/>
          <p:cNvGrpSpPr/>
          <p:nvPr/>
        </p:nvGrpSpPr>
        <p:grpSpPr>
          <a:xfrm>
            <a:off x="8814523" y="4301099"/>
            <a:ext cx="181204" cy="295450"/>
            <a:chOff x="8814523" y="4301099"/>
            <a:chExt cx="181204" cy="295450"/>
          </a:xfrm>
        </p:grpSpPr>
        <p:sp>
          <p:nvSpPr>
            <p:cNvPr id="1615" name="Google Shape;1615;p38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8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8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8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8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8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1" name="Google Shape;1621;p38"/>
          <p:cNvSpPr/>
          <p:nvPr/>
        </p:nvSpPr>
        <p:spPr>
          <a:xfrm>
            <a:off x="179895" y="304325"/>
            <a:ext cx="152679" cy="152964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2" name="Google Shape;1622;p38"/>
          <p:cNvGrpSpPr/>
          <p:nvPr/>
        </p:nvGrpSpPr>
        <p:grpSpPr>
          <a:xfrm>
            <a:off x="179004" y="1008293"/>
            <a:ext cx="154529" cy="443783"/>
            <a:chOff x="179009" y="2072968"/>
            <a:chExt cx="190870" cy="548151"/>
          </a:xfrm>
        </p:grpSpPr>
        <p:sp>
          <p:nvSpPr>
            <p:cNvPr id="1623" name="Google Shape;1623;p38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8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5" name="Google Shape;1625;p38"/>
          <p:cNvSpPr/>
          <p:nvPr/>
        </p:nvSpPr>
        <p:spPr>
          <a:xfrm>
            <a:off x="8853724" y="-10"/>
            <a:ext cx="290606" cy="2022935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6" name="Google Shape;1626;p38"/>
          <p:cNvSpPr/>
          <p:nvPr/>
        </p:nvSpPr>
        <p:spPr>
          <a:xfrm>
            <a:off x="-4" y="3120565"/>
            <a:ext cx="290606" cy="2022935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7" name="Google Shape;1627;p38"/>
          <p:cNvSpPr txBox="1">
            <a:spLocks noGrp="1"/>
          </p:cNvSpPr>
          <p:nvPr>
            <p:ph type="subTitle" idx="1"/>
          </p:nvPr>
        </p:nvSpPr>
        <p:spPr>
          <a:xfrm>
            <a:off x="3761617" y="3622050"/>
            <a:ext cx="1775400" cy="5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628" name="Google Shape;1628;p38"/>
          <p:cNvSpPr txBox="1">
            <a:spLocks noGrp="1"/>
          </p:cNvSpPr>
          <p:nvPr>
            <p:ph type="subTitle" idx="2"/>
          </p:nvPr>
        </p:nvSpPr>
        <p:spPr>
          <a:xfrm>
            <a:off x="3761617" y="3285750"/>
            <a:ext cx="1775400" cy="3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629" name="Google Shape;1629;p38"/>
          <p:cNvSpPr txBox="1">
            <a:spLocks noGrp="1"/>
          </p:cNvSpPr>
          <p:nvPr>
            <p:ph type="subTitle" idx="3"/>
          </p:nvPr>
        </p:nvSpPr>
        <p:spPr>
          <a:xfrm>
            <a:off x="1170975" y="3622050"/>
            <a:ext cx="1775400" cy="5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630" name="Google Shape;1630;p38"/>
          <p:cNvSpPr txBox="1">
            <a:spLocks noGrp="1"/>
          </p:cNvSpPr>
          <p:nvPr>
            <p:ph type="subTitle" idx="4"/>
          </p:nvPr>
        </p:nvSpPr>
        <p:spPr>
          <a:xfrm>
            <a:off x="1170975" y="3285750"/>
            <a:ext cx="1775400" cy="3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631" name="Google Shape;1631;p38"/>
          <p:cNvSpPr txBox="1">
            <a:spLocks noGrp="1"/>
          </p:cNvSpPr>
          <p:nvPr>
            <p:ph type="subTitle" idx="5"/>
          </p:nvPr>
        </p:nvSpPr>
        <p:spPr>
          <a:xfrm>
            <a:off x="6197622" y="3622050"/>
            <a:ext cx="1775400" cy="5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632" name="Google Shape;1632;p38"/>
          <p:cNvSpPr txBox="1">
            <a:spLocks noGrp="1"/>
          </p:cNvSpPr>
          <p:nvPr>
            <p:ph type="subTitle" idx="6"/>
          </p:nvPr>
        </p:nvSpPr>
        <p:spPr>
          <a:xfrm>
            <a:off x="6197622" y="3285750"/>
            <a:ext cx="1775400" cy="3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633" name="Google Shape;1633;p3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TITLE_AND_TWO_COLUMNS_1_1_2_1"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41"/>
          <p:cNvSpPr txBox="1">
            <a:spLocks noGrp="1"/>
          </p:cNvSpPr>
          <p:nvPr>
            <p:ph type="subTitle" idx="1"/>
          </p:nvPr>
        </p:nvSpPr>
        <p:spPr>
          <a:xfrm>
            <a:off x="5890230" y="1879200"/>
            <a:ext cx="2311500" cy="3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755" name="Google Shape;1755;p41"/>
          <p:cNvSpPr txBox="1">
            <a:spLocks noGrp="1"/>
          </p:cNvSpPr>
          <p:nvPr>
            <p:ph type="subTitle" idx="2"/>
          </p:nvPr>
        </p:nvSpPr>
        <p:spPr>
          <a:xfrm>
            <a:off x="5890230" y="3588825"/>
            <a:ext cx="2311500" cy="7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756" name="Google Shape;1756;p41"/>
          <p:cNvSpPr txBox="1">
            <a:spLocks noGrp="1"/>
          </p:cNvSpPr>
          <p:nvPr>
            <p:ph type="subTitle" idx="3"/>
          </p:nvPr>
        </p:nvSpPr>
        <p:spPr>
          <a:xfrm>
            <a:off x="5890230" y="3252525"/>
            <a:ext cx="2311500" cy="3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757" name="Google Shape;1757;p41"/>
          <p:cNvSpPr txBox="1">
            <a:spLocks noGrp="1"/>
          </p:cNvSpPr>
          <p:nvPr>
            <p:ph type="subTitle" idx="4"/>
          </p:nvPr>
        </p:nvSpPr>
        <p:spPr>
          <a:xfrm>
            <a:off x="1603801" y="3588825"/>
            <a:ext cx="2311500" cy="7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758" name="Google Shape;1758;p41"/>
          <p:cNvSpPr txBox="1">
            <a:spLocks noGrp="1"/>
          </p:cNvSpPr>
          <p:nvPr>
            <p:ph type="subTitle" idx="5"/>
          </p:nvPr>
        </p:nvSpPr>
        <p:spPr>
          <a:xfrm>
            <a:off x="1603801" y="3252525"/>
            <a:ext cx="2311500" cy="3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759" name="Google Shape;1759;p41"/>
          <p:cNvSpPr txBox="1">
            <a:spLocks noGrp="1"/>
          </p:cNvSpPr>
          <p:nvPr>
            <p:ph type="subTitle" idx="6"/>
          </p:nvPr>
        </p:nvSpPr>
        <p:spPr>
          <a:xfrm>
            <a:off x="5890230" y="2215498"/>
            <a:ext cx="2311500" cy="7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760" name="Google Shape;1760;p41"/>
          <p:cNvSpPr txBox="1">
            <a:spLocks noGrp="1"/>
          </p:cNvSpPr>
          <p:nvPr>
            <p:ph type="subTitle" idx="7"/>
          </p:nvPr>
        </p:nvSpPr>
        <p:spPr>
          <a:xfrm>
            <a:off x="1603801" y="2215498"/>
            <a:ext cx="2311500" cy="7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761" name="Google Shape;1761;p41"/>
          <p:cNvSpPr txBox="1">
            <a:spLocks noGrp="1"/>
          </p:cNvSpPr>
          <p:nvPr>
            <p:ph type="subTitle" idx="8"/>
          </p:nvPr>
        </p:nvSpPr>
        <p:spPr>
          <a:xfrm>
            <a:off x="1603801" y="1879200"/>
            <a:ext cx="2311500" cy="3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762" name="Google Shape;1762;p41"/>
          <p:cNvSpPr txBox="1">
            <a:spLocks noGrp="1"/>
          </p:cNvSpPr>
          <p:nvPr>
            <p:ph type="title" hasCustomPrompt="1"/>
          </p:nvPr>
        </p:nvSpPr>
        <p:spPr>
          <a:xfrm>
            <a:off x="942276" y="2120225"/>
            <a:ext cx="5853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t>xx%</a:t>
            </a:r>
          </a:p>
        </p:txBody>
      </p:sp>
      <p:sp>
        <p:nvSpPr>
          <p:cNvPr id="1763" name="Google Shape;1763;p41"/>
          <p:cNvSpPr txBox="1">
            <a:spLocks noGrp="1"/>
          </p:cNvSpPr>
          <p:nvPr>
            <p:ph type="title" idx="9" hasCustomPrompt="1"/>
          </p:nvPr>
        </p:nvSpPr>
        <p:spPr>
          <a:xfrm>
            <a:off x="5228726" y="2120225"/>
            <a:ext cx="5853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t>xx%</a:t>
            </a:r>
          </a:p>
        </p:txBody>
      </p:sp>
      <p:sp>
        <p:nvSpPr>
          <p:cNvPr id="1764" name="Google Shape;1764;p41"/>
          <p:cNvSpPr txBox="1">
            <a:spLocks noGrp="1"/>
          </p:cNvSpPr>
          <p:nvPr>
            <p:ph type="title" idx="13" hasCustomPrompt="1"/>
          </p:nvPr>
        </p:nvSpPr>
        <p:spPr>
          <a:xfrm>
            <a:off x="942276" y="3492575"/>
            <a:ext cx="5853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t>xx%</a:t>
            </a:r>
          </a:p>
        </p:txBody>
      </p:sp>
      <p:sp>
        <p:nvSpPr>
          <p:cNvPr id="1765" name="Google Shape;1765;p41"/>
          <p:cNvSpPr txBox="1">
            <a:spLocks noGrp="1"/>
          </p:cNvSpPr>
          <p:nvPr>
            <p:ph type="title" idx="14" hasCustomPrompt="1"/>
          </p:nvPr>
        </p:nvSpPr>
        <p:spPr>
          <a:xfrm>
            <a:off x="5228726" y="3492575"/>
            <a:ext cx="5853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t>xx%</a:t>
            </a:r>
          </a:p>
        </p:txBody>
      </p:sp>
      <p:sp>
        <p:nvSpPr>
          <p:cNvPr id="1766" name="Google Shape;1766;p41"/>
          <p:cNvSpPr/>
          <p:nvPr/>
        </p:nvSpPr>
        <p:spPr>
          <a:xfrm>
            <a:off x="8858169" y="1392224"/>
            <a:ext cx="123999" cy="124231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7" name="Google Shape;1767;p41"/>
          <p:cNvGrpSpPr/>
          <p:nvPr/>
        </p:nvGrpSpPr>
        <p:grpSpPr>
          <a:xfrm>
            <a:off x="8857421" y="1890997"/>
            <a:ext cx="125497" cy="360409"/>
            <a:chOff x="179009" y="2072968"/>
            <a:chExt cx="190870" cy="548151"/>
          </a:xfrm>
        </p:grpSpPr>
        <p:sp>
          <p:nvSpPr>
            <p:cNvPr id="1768" name="Google Shape;1768;p41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41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0" name="Google Shape;1770;p41"/>
          <p:cNvSpPr/>
          <p:nvPr/>
        </p:nvSpPr>
        <p:spPr>
          <a:xfrm>
            <a:off x="217385" y="4807396"/>
            <a:ext cx="81222" cy="81222"/>
          </a:xfrm>
          <a:custGeom>
            <a:avLst/>
            <a:gdLst/>
            <a:ahLst/>
            <a:cxnLst/>
            <a:rect l="l" t="t" r="r" b="b"/>
            <a:pathLst>
              <a:path w="2537" h="2537" extrusionOk="0">
                <a:moveTo>
                  <a:pt x="1" y="1"/>
                </a:moveTo>
                <a:lnTo>
                  <a:pt x="1" y="2537"/>
                </a:lnTo>
                <a:lnTo>
                  <a:pt x="2537" y="2537"/>
                </a:lnTo>
                <a:lnTo>
                  <a:pt x="25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1" name="Google Shape;1771;p41"/>
          <p:cNvSpPr/>
          <p:nvPr/>
        </p:nvSpPr>
        <p:spPr>
          <a:xfrm>
            <a:off x="398458" y="4809701"/>
            <a:ext cx="585138" cy="79685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72" name="Google Shape;1772;p41"/>
          <p:cNvCxnSpPr/>
          <p:nvPr/>
        </p:nvCxnSpPr>
        <p:spPr>
          <a:xfrm>
            <a:off x="-8550" y="1145950"/>
            <a:ext cx="91611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3" name="Google Shape;1773;p41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7175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 ">
  <p:cSld name="TITLE_ONLY_5_1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44"/>
          <p:cNvSpPr/>
          <p:nvPr/>
        </p:nvSpPr>
        <p:spPr>
          <a:xfrm rot="10800000" flipH="1">
            <a:off x="8834091" y="140515"/>
            <a:ext cx="152595" cy="152627"/>
          </a:xfrm>
          <a:custGeom>
            <a:avLst/>
            <a:gdLst/>
            <a:ahLst/>
            <a:cxnLst/>
            <a:rect l="l" t="t" r="r" b="b"/>
            <a:pathLst>
              <a:path w="4763" h="4764" extrusionOk="0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1" name="Google Shape;1831;p44"/>
          <p:cNvGrpSpPr/>
          <p:nvPr/>
        </p:nvGrpSpPr>
        <p:grpSpPr>
          <a:xfrm rot="10800000" flipH="1">
            <a:off x="111673" y="639515"/>
            <a:ext cx="154517" cy="442886"/>
            <a:chOff x="8846561" y="2782361"/>
            <a:chExt cx="154517" cy="442886"/>
          </a:xfrm>
        </p:grpSpPr>
        <p:sp>
          <p:nvSpPr>
            <p:cNvPr id="1832" name="Google Shape;1832;p44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4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4" name="Google Shape;1834;p44"/>
          <p:cNvGrpSpPr/>
          <p:nvPr/>
        </p:nvGrpSpPr>
        <p:grpSpPr>
          <a:xfrm rot="10800000" flipH="1">
            <a:off x="111669" y="140528"/>
            <a:ext cx="601568" cy="300960"/>
            <a:chOff x="5615619" y="2077286"/>
            <a:chExt cx="601568" cy="300960"/>
          </a:xfrm>
        </p:grpSpPr>
        <p:sp>
          <p:nvSpPr>
            <p:cNvPr id="1835" name="Google Shape;1835;p44"/>
            <p:cNvSpPr/>
            <p:nvPr/>
          </p:nvSpPr>
          <p:spPr>
            <a:xfrm>
              <a:off x="5615619" y="2208512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59"/>
                    <a:pt x="274" y="1214"/>
                    <a:pt x="810" y="1214"/>
                  </a:cubicBezTo>
                  <a:cubicBezTo>
                    <a:pt x="1144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4"/>
            <p:cNvSpPr/>
            <p:nvPr/>
          </p:nvSpPr>
          <p:spPr>
            <a:xfrm>
              <a:off x="5754470" y="2208512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55" y="1214"/>
                    <a:pt x="1417" y="940"/>
                    <a:pt x="1417" y="606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4"/>
            <p:cNvSpPr/>
            <p:nvPr/>
          </p:nvSpPr>
          <p:spPr>
            <a:xfrm>
              <a:off x="5893705" y="2208512"/>
              <a:ext cx="45397" cy="38894"/>
            </a:xfrm>
            <a:custGeom>
              <a:avLst/>
              <a:gdLst/>
              <a:ahLst/>
              <a:cxnLst/>
              <a:rect l="l" t="t" r="r" b="b"/>
              <a:pathLst>
                <a:path w="1417" h="1214" extrusionOk="0">
                  <a:moveTo>
                    <a:pt x="803" y="0"/>
                  </a:moveTo>
                  <a:cubicBezTo>
                    <a:pt x="655" y="0"/>
                    <a:pt x="504" y="55"/>
                    <a:pt x="381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43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4"/>
            <p:cNvSpPr/>
            <p:nvPr/>
          </p:nvSpPr>
          <p:spPr>
            <a:xfrm>
              <a:off x="6032908" y="2208416"/>
              <a:ext cx="45301" cy="38990"/>
            </a:xfrm>
            <a:custGeom>
              <a:avLst/>
              <a:gdLst/>
              <a:ahLst/>
              <a:cxnLst/>
              <a:rect l="l" t="t" r="r" b="b"/>
              <a:pathLst>
                <a:path w="1414" h="1217" extrusionOk="0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63" y="1217"/>
                    <a:pt x="811" y="1217"/>
                  </a:cubicBezTo>
                  <a:cubicBezTo>
                    <a:pt x="1144" y="1217"/>
                    <a:pt x="1406" y="943"/>
                    <a:pt x="1406" y="609"/>
                  </a:cubicBezTo>
                  <a:cubicBezTo>
                    <a:pt x="1414" y="240"/>
                    <a:pt x="1119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4"/>
            <p:cNvSpPr/>
            <p:nvPr/>
          </p:nvSpPr>
          <p:spPr>
            <a:xfrm>
              <a:off x="6171758" y="2208416"/>
              <a:ext cx="45429" cy="38990"/>
            </a:xfrm>
            <a:custGeom>
              <a:avLst/>
              <a:gdLst/>
              <a:ahLst/>
              <a:cxnLst/>
              <a:rect l="l" t="t" r="r" b="b"/>
              <a:pathLst>
                <a:path w="1418" h="1217" extrusionOk="0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75" y="1217"/>
                    <a:pt x="810" y="1217"/>
                  </a:cubicBezTo>
                  <a:cubicBezTo>
                    <a:pt x="1144" y="1217"/>
                    <a:pt x="1418" y="943"/>
                    <a:pt x="1418" y="609"/>
                  </a:cubicBezTo>
                  <a:cubicBezTo>
                    <a:pt x="1418" y="240"/>
                    <a:pt x="1120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4"/>
            <p:cNvSpPr/>
            <p:nvPr/>
          </p:nvSpPr>
          <p:spPr>
            <a:xfrm>
              <a:off x="5615619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71"/>
                    <a:pt x="274" y="1214"/>
                    <a:pt x="810" y="1214"/>
                  </a:cubicBezTo>
                  <a:cubicBezTo>
                    <a:pt x="1144" y="1214"/>
                    <a:pt x="1417" y="952"/>
                    <a:pt x="1417" y="607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4"/>
            <p:cNvSpPr/>
            <p:nvPr/>
          </p:nvSpPr>
          <p:spPr>
            <a:xfrm>
              <a:off x="5754470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71"/>
                    <a:pt x="274" y="1214"/>
                    <a:pt x="810" y="1214"/>
                  </a:cubicBezTo>
                  <a:cubicBezTo>
                    <a:pt x="1155" y="1214"/>
                    <a:pt x="1417" y="952"/>
                    <a:pt x="1417" y="607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4"/>
            <p:cNvSpPr/>
            <p:nvPr/>
          </p:nvSpPr>
          <p:spPr>
            <a:xfrm>
              <a:off x="5893705" y="2077414"/>
              <a:ext cx="45397" cy="38765"/>
            </a:xfrm>
            <a:custGeom>
              <a:avLst/>
              <a:gdLst/>
              <a:ahLst/>
              <a:cxnLst/>
              <a:rect l="l" t="t" r="r" b="b"/>
              <a:pathLst>
                <a:path w="1417" h="1210" extrusionOk="0">
                  <a:moveTo>
                    <a:pt x="810" y="0"/>
                  </a:moveTo>
                  <a:cubicBezTo>
                    <a:pt x="660" y="0"/>
                    <a:pt x="506" y="57"/>
                    <a:pt x="381" y="186"/>
                  </a:cubicBezTo>
                  <a:cubicBezTo>
                    <a:pt x="0" y="567"/>
                    <a:pt x="274" y="1210"/>
                    <a:pt x="810" y="1210"/>
                  </a:cubicBezTo>
                  <a:cubicBezTo>
                    <a:pt x="1143" y="1210"/>
                    <a:pt x="1417" y="948"/>
                    <a:pt x="1417" y="603"/>
                  </a:cubicBezTo>
                  <a:cubicBezTo>
                    <a:pt x="1417" y="242"/>
                    <a:pt x="1121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4"/>
            <p:cNvSpPr/>
            <p:nvPr/>
          </p:nvSpPr>
          <p:spPr>
            <a:xfrm>
              <a:off x="6032908" y="2077286"/>
              <a:ext cx="45045" cy="38894"/>
            </a:xfrm>
            <a:custGeom>
              <a:avLst/>
              <a:gdLst/>
              <a:ahLst/>
              <a:cxnLst/>
              <a:rect l="l" t="t" r="r" b="b"/>
              <a:pathLst>
                <a:path w="1406" h="1214" extrusionOk="0">
                  <a:moveTo>
                    <a:pt x="801" y="0"/>
                  </a:moveTo>
                  <a:cubicBezTo>
                    <a:pt x="654" y="0"/>
                    <a:pt x="505" y="55"/>
                    <a:pt x="382" y="178"/>
                  </a:cubicBezTo>
                  <a:cubicBezTo>
                    <a:pt x="1" y="571"/>
                    <a:pt x="263" y="1214"/>
                    <a:pt x="811" y="1214"/>
                  </a:cubicBezTo>
                  <a:cubicBezTo>
                    <a:pt x="1144" y="1214"/>
                    <a:pt x="1406" y="952"/>
                    <a:pt x="1406" y="607"/>
                  </a:cubicBezTo>
                  <a:cubicBezTo>
                    <a:pt x="1406" y="243"/>
                    <a:pt x="1110" y="0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4"/>
            <p:cNvSpPr/>
            <p:nvPr/>
          </p:nvSpPr>
          <p:spPr>
            <a:xfrm>
              <a:off x="6171758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6" y="0"/>
                    <a:pt x="505" y="55"/>
                    <a:pt x="382" y="178"/>
                  </a:cubicBezTo>
                  <a:cubicBezTo>
                    <a:pt x="1" y="571"/>
                    <a:pt x="275" y="1214"/>
                    <a:pt x="810" y="1214"/>
                  </a:cubicBezTo>
                  <a:cubicBezTo>
                    <a:pt x="1144" y="1214"/>
                    <a:pt x="1418" y="952"/>
                    <a:pt x="1418" y="607"/>
                  </a:cubicBezTo>
                  <a:cubicBezTo>
                    <a:pt x="1418" y="243"/>
                    <a:pt x="1117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4"/>
            <p:cNvSpPr/>
            <p:nvPr/>
          </p:nvSpPr>
          <p:spPr>
            <a:xfrm>
              <a:off x="5615619" y="2339481"/>
              <a:ext cx="45429" cy="38765"/>
            </a:xfrm>
            <a:custGeom>
              <a:avLst/>
              <a:gdLst/>
              <a:ahLst/>
              <a:cxnLst/>
              <a:rect l="l" t="t" r="r" b="b"/>
              <a:pathLst>
                <a:path w="1418" h="1210" extrusionOk="0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4" y="1209"/>
                    <a:pt x="810" y="1209"/>
                  </a:cubicBezTo>
                  <a:cubicBezTo>
                    <a:pt x="1144" y="1209"/>
                    <a:pt x="1417" y="947"/>
                    <a:pt x="1417" y="614"/>
                  </a:cubicBezTo>
                  <a:cubicBezTo>
                    <a:pt x="1417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4"/>
            <p:cNvSpPr/>
            <p:nvPr/>
          </p:nvSpPr>
          <p:spPr>
            <a:xfrm>
              <a:off x="5754854" y="2339641"/>
              <a:ext cx="45045" cy="38605"/>
            </a:xfrm>
            <a:custGeom>
              <a:avLst/>
              <a:gdLst/>
              <a:ahLst/>
              <a:cxnLst/>
              <a:rect l="l" t="t" r="r" b="b"/>
              <a:pathLst>
                <a:path w="1406" h="1205" extrusionOk="0">
                  <a:moveTo>
                    <a:pt x="806" y="0"/>
                  </a:moveTo>
                  <a:cubicBezTo>
                    <a:pt x="657" y="0"/>
                    <a:pt x="505" y="56"/>
                    <a:pt x="381" y="180"/>
                  </a:cubicBezTo>
                  <a:cubicBezTo>
                    <a:pt x="0" y="561"/>
                    <a:pt x="262" y="1204"/>
                    <a:pt x="798" y="1204"/>
                  </a:cubicBezTo>
                  <a:cubicBezTo>
                    <a:pt x="1143" y="1204"/>
                    <a:pt x="1405" y="942"/>
                    <a:pt x="1405" y="609"/>
                  </a:cubicBezTo>
                  <a:cubicBezTo>
                    <a:pt x="1405" y="240"/>
                    <a:pt x="1113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4"/>
            <p:cNvSpPr/>
            <p:nvPr/>
          </p:nvSpPr>
          <p:spPr>
            <a:xfrm>
              <a:off x="5893705" y="2339641"/>
              <a:ext cx="45397" cy="38605"/>
            </a:xfrm>
            <a:custGeom>
              <a:avLst/>
              <a:gdLst/>
              <a:ahLst/>
              <a:cxnLst/>
              <a:rect l="l" t="t" r="r" b="b"/>
              <a:pathLst>
                <a:path w="1417" h="1205" extrusionOk="0">
                  <a:moveTo>
                    <a:pt x="809" y="0"/>
                  </a:moveTo>
                  <a:cubicBezTo>
                    <a:pt x="658" y="0"/>
                    <a:pt x="505" y="56"/>
                    <a:pt x="381" y="180"/>
                  </a:cubicBezTo>
                  <a:cubicBezTo>
                    <a:pt x="0" y="561"/>
                    <a:pt x="274" y="1204"/>
                    <a:pt x="810" y="1204"/>
                  </a:cubicBezTo>
                  <a:cubicBezTo>
                    <a:pt x="1143" y="1204"/>
                    <a:pt x="1417" y="942"/>
                    <a:pt x="1417" y="609"/>
                  </a:cubicBezTo>
                  <a:cubicBezTo>
                    <a:pt x="1417" y="240"/>
                    <a:pt x="1119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4"/>
            <p:cNvSpPr/>
            <p:nvPr/>
          </p:nvSpPr>
          <p:spPr>
            <a:xfrm>
              <a:off x="6032908" y="2339481"/>
              <a:ext cx="45045" cy="38765"/>
            </a:xfrm>
            <a:custGeom>
              <a:avLst/>
              <a:gdLst/>
              <a:ahLst/>
              <a:cxnLst/>
              <a:rect l="l" t="t" r="r" b="b"/>
              <a:pathLst>
                <a:path w="1406" h="1210" extrusionOk="0">
                  <a:moveTo>
                    <a:pt x="807" y="0"/>
                  </a:moveTo>
                  <a:cubicBezTo>
                    <a:pt x="658" y="0"/>
                    <a:pt x="506" y="57"/>
                    <a:pt x="382" y="185"/>
                  </a:cubicBezTo>
                  <a:cubicBezTo>
                    <a:pt x="1" y="566"/>
                    <a:pt x="263" y="1209"/>
                    <a:pt x="811" y="1209"/>
                  </a:cubicBezTo>
                  <a:cubicBezTo>
                    <a:pt x="1144" y="1209"/>
                    <a:pt x="1406" y="947"/>
                    <a:pt x="1406" y="614"/>
                  </a:cubicBezTo>
                  <a:cubicBezTo>
                    <a:pt x="1406" y="245"/>
                    <a:pt x="1114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4"/>
            <p:cNvSpPr/>
            <p:nvPr/>
          </p:nvSpPr>
          <p:spPr>
            <a:xfrm>
              <a:off x="6171758" y="2339481"/>
              <a:ext cx="45429" cy="38765"/>
            </a:xfrm>
            <a:custGeom>
              <a:avLst/>
              <a:gdLst/>
              <a:ahLst/>
              <a:cxnLst/>
              <a:rect l="l" t="t" r="r" b="b"/>
              <a:pathLst>
                <a:path w="1418" h="1210" extrusionOk="0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5" y="1209"/>
                    <a:pt x="810" y="1209"/>
                  </a:cubicBezTo>
                  <a:cubicBezTo>
                    <a:pt x="1144" y="1209"/>
                    <a:pt x="1418" y="947"/>
                    <a:pt x="1418" y="614"/>
                  </a:cubicBezTo>
                  <a:cubicBezTo>
                    <a:pt x="1418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0" name="Google Shape;1850;p44"/>
          <p:cNvGrpSpPr/>
          <p:nvPr/>
        </p:nvGrpSpPr>
        <p:grpSpPr>
          <a:xfrm rot="10800000" flipH="1">
            <a:off x="8819786" y="434639"/>
            <a:ext cx="181204" cy="295450"/>
            <a:chOff x="8814523" y="4301099"/>
            <a:chExt cx="181204" cy="295450"/>
          </a:xfrm>
        </p:grpSpPr>
        <p:sp>
          <p:nvSpPr>
            <p:cNvPr id="1851" name="Google Shape;1851;p44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4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4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4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4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4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7" name="Google Shape;1857;p44"/>
          <p:cNvSpPr/>
          <p:nvPr/>
        </p:nvSpPr>
        <p:spPr>
          <a:xfrm rot="10800000" flipH="1">
            <a:off x="-575" y="4654964"/>
            <a:ext cx="9145168" cy="488536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8" name="Google Shape;1858;p4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BIG_NUMBER_1_2"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p53"/>
          <p:cNvSpPr/>
          <p:nvPr/>
        </p:nvSpPr>
        <p:spPr>
          <a:xfrm rot="8100000">
            <a:off x="-89695" y="-168428"/>
            <a:ext cx="885439" cy="10178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4" name="Google Shape;2184;p53"/>
          <p:cNvSpPr/>
          <p:nvPr/>
        </p:nvSpPr>
        <p:spPr>
          <a:xfrm flipH="1">
            <a:off x="0" y="0"/>
            <a:ext cx="1452708" cy="1461757"/>
          </a:xfrm>
          <a:custGeom>
            <a:avLst/>
            <a:gdLst/>
            <a:ahLst/>
            <a:cxnLst/>
            <a:rect l="l" t="t" r="r" b="b"/>
            <a:pathLst>
              <a:path w="45344" h="45630" extrusionOk="0">
                <a:moveTo>
                  <a:pt x="19487" y="0"/>
                </a:moveTo>
                <a:lnTo>
                  <a:pt x="12928" y="6559"/>
                </a:lnTo>
                <a:lnTo>
                  <a:pt x="0" y="6559"/>
                </a:lnTo>
                <a:lnTo>
                  <a:pt x="0" y="45630"/>
                </a:lnTo>
                <a:lnTo>
                  <a:pt x="38690" y="45630"/>
                </a:lnTo>
                <a:lnTo>
                  <a:pt x="38690" y="32511"/>
                </a:lnTo>
                <a:lnTo>
                  <a:pt x="45344" y="25857"/>
                </a:lnTo>
                <a:lnTo>
                  <a:pt x="45344" y="95"/>
                </a:lnTo>
                <a:close/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85" name="Google Shape;2185;p53"/>
          <p:cNvSpPr/>
          <p:nvPr/>
        </p:nvSpPr>
        <p:spPr>
          <a:xfrm>
            <a:off x="378225" y="355568"/>
            <a:ext cx="885300" cy="934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6" name="Google Shape;2186;p53"/>
          <p:cNvSpPr txBox="1">
            <a:spLocks noGrp="1"/>
          </p:cNvSpPr>
          <p:nvPr>
            <p:ph type="subTitle" idx="1"/>
          </p:nvPr>
        </p:nvSpPr>
        <p:spPr>
          <a:xfrm>
            <a:off x="2117725" y="2761175"/>
            <a:ext cx="4908600" cy="3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187" name="Google Shape;2187;p53"/>
          <p:cNvSpPr txBox="1">
            <a:spLocks noGrp="1"/>
          </p:cNvSpPr>
          <p:nvPr>
            <p:ph type="title" hasCustomPrompt="1"/>
          </p:nvPr>
        </p:nvSpPr>
        <p:spPr>
          <a:xfrm>
            <a:off x="2117725" y="2072975"/>
            <a:ext cx="4908600" cy="6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88" name="Google Shape;2188;p53"/>
          <p:cNvSpPr txBox="1">
            <a:spLocks noGrp="1"/>
          </p:cNvSpPr>
          <p:nvPr>
            <p:ph type="subTitle" idx="2"/>
          </p:nvPr>
        </p:nvSpPr>
        <p:spPr>
          <a:xfrm>
            <a:off x="2117725" y="1227700"/>
            <a:ext cx="4908600" cy="3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189" name="Google Shape;2189;p53"/>
          <p:cNvSpPr txBox="1">
            <a:spLocks noGrp="1"/>
          </p:cNvSpPr>
          <p:nvPr>
            <p:ph type="title" idx="3" hasCustomPrompt="1"/>
          </p:nvPr>
        </p:nvSpPr>
        <p:spPr>
          <a:xfrm>
            <a:off x="2117725" y="539500"/>
            <a:ext cx="4908600" cy="6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90" name="Google Shape;2190;p53"/>
          <p:cNvSpPr txBox="1">
            <a:spLocks noGrp="1"/>
          </p:cNvSpPr>
          <p:nvPr>
            <p:ph type="subTitle" idx="4"/>
          </p:nvPr>
        </p:nvSpPr>
        <p:spPr>
          <a:xfrm>
            <a:off x="2117725" y="4294650"/>
            <a:ext cx="4908600" cy="3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191" name="Google Shape;2191;p53"/>
          <p:cNvSpPr txBox="1">
            <a:spLocks noGrp="1"/>
          </p:cNvSpPr>
          <p:nvPr>
            <p:ph type="title" idx="5" hasCustomPrompt="1"/>
          </p:nvPr>
        </p:nvSpPr>
        <p:spPr>
          <a:xfrm>
            <a:off x="2117725" y="3615750"/>
            <a:ext cx="4908600" cy="6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92" name="Google Shape;2192;p53"/>
          <p:cNvSpPr/>
          <p:nvPr/>
        </p:nvSpPr>
        <p:spPr>
          <a:xfrm flipH="1">
            <a:off x="7761808" y="3784200"/>
            <a:ext cx="2817600" cy="2748900"/>
          </a:xfrm>
          <a:prstGeom prst="arc">
            <a:avLst>
              <a:gd name="adj1" fmla="val 16200000"/>
              <a:gd name="adj2" fmla="val 25688"/>
            </a:avLst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3" name="Google Shape;2193;p53"/>
          <p:cNvGrpSpPr/>
          <p:nvPr/>
        </p:nvGrpSpPr>
        <p:grpSpPr>
          <a:xfrm>
            <a:off x="453659" y="396603"/>
            <a:ext cx="740697" cy="852454"/>
            <a:chOff x="8369505" y="4354255"/>
            <a:chExt cx="588555" cy="677357"/>
          </a:xfrm>
        </p:grpSpPr>
        <p:sp>
          <p:nvSpPr>
            <p:cNvPr id="2194" name="Google Shape;2194;p53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53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53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53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53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53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53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53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53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53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53"/>
            <p:cNvSpPr/>
            <p:nvPr/>
          </p:nvSpPr>
          <p:spPr>
            <a:xfrm>
              <a:off x="8881800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53"/>
            <p:cNvSpPr/>
            <p:nvPr/>
          </p:nvSpPr>
          <p:spPr>
            <a:xfrm>
              <a:off x="876440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53"/>
            <p:cNvSpPr/>
            <p:nvPr/>
          </p:nvSpPr>
          <p:spPr>
            <a:xfrm>
              <a:off x="8647391" y="499863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53"/>
            <p:cNvSpPr/>
            <p:nvPr/>
          </p:nvSpPr>
          <p:spPr>
            <a:xfrm>
              <a:off x="8530346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53"/>
            <p:cNvSpPr/>
            <p:nvPr/>
          </p:nvSpPr>
          <p:spPr>
            <a:xfrm>
              <a:off x="841333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53"/>
            <p:cNvSpPr/>
            <p:nvPr/>
          </p:nvSpPr>
          <p:spPr>
            <a:xfrm>
              <a:off x="8369505" y="4354255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53"/>
            <p:cNvSpPr/>
            <p:nvPr/>
          </p:nvSpPr>
          <p:spPr>
            <a:xfrm>
              <a:off x="8834931" y="4507091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IG_NUMBER_1_1_1"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54"/>
          <p:cNvSpPr txBox="1">
            <a:spLocks noGrp="1"/>
          </p:cNvSpPr>
          <p:nvPr>
            <p:ph type="title" hasCustomPrompt="1"/>
          </p:nvPr>
        </p:nvSpPr>
        <p:spPr>
          <a:xfrm>
            <a:off x="747813" y="1390375"/>
            <a:ext cx="26376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36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213" name="Google Shape;2213;p54"/>
          <p:cNvSpPr txBox="1">
            <a:spLocks noGrp="1"/>
          </p:cNvSpPr>
          <p:nvPr>
            <p:ph type="subTitle" idx="1"/>
          </p:nvPr>
        </p:nvSpPr>
        <p:spPr>
          <a:xfrm>
            <a:off x="1207563" y="1982575"/>
            <a:ext cx="1718100" cy="37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14" name="Google Shape;2214;p54"/>
          <p:cNvSpPr txBox="1">
            <a:spLocks noGrp="1"/>
          </p:cNvSpPr>
          <p:nvPr>
            <p:ph type="title" idx="2" hasCustomPrompt="1"/>
          </p:nvPr>
        </p:nvSpPr>
        <p:spPr>
          <a:xfrm>
            <a:off x="5758575" y="1390375"/>
            <a:ext cx="26376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36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215" name="Google Shape;2215;p54"/>
          <p:cNvSpPr txBox="1">
            <a:spLocks noGrp="1"/>
          </p:cNvSpPr>
          <p:nvPr>
            <p:ph type="subTitle" idx="3"/>
          </p:nvPr>
        </p:nvSpPr>
        <p:spPr>
          <a:xfrm>
            <a:off x="6201225" y="1978575"/>
            <a:ext cx="1752300" cy="37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16" name="Google Shape;2216;p54"/>
          <p:cNvSpPr txBox="1">
            <a:spLocks noGrp="1"/>
          </p:cNvSpPr>
          <p:nvPr>
            <p:ph type="title" idx="4" hasCustomPrompt="1"/>
          </p:nvPr>
        </p:nvSpPr>
        <p:spPr>
          <a:xfrm>
            <a:off x="3253188" y="3038475"/>
            <a:ext cx="26376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36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217" name="Google Shape;2217;p54"/>
          <p:cNvSpPr txBox="1">
            <a:spLocks noGrp="1"/>
          </p:cNvSpPr>
          <p:nvPr>
            <p:ph type="subTitle" idx="5"/>
          </p:nvPr>
        </p:nvSpPr>
        <p:spPr>
          <a:xfrm>
            <a:off x="3736488" y="3608099"/>
            <a:ext cx="1671000" cy="361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18" name="Google Shape;2218;p54"/>
          <p:cNvSpPr txBox="1">
            <a:spLocks noGrp="1"/>
          </p:cNvSpPr>
          <p:nvPr>
            <p:ph type="subTitle" idx="6"/>
          </p:nvPr>
        </p:nvSpPr>
        <p:spPr>
          <a:xfrm>
            <a:off x="3760788" y="4064850"/>
            <a:ext cx="1622400" cy="3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219" name="Google Shape;2219;p54"/>
          <p:cNvSpPr txBox="1">
            <a:spLocks noGrp="1"/>
          </p:cNvSpPr>
          <p:nvPr>
            <p:ph type="subTitle" idx="7"/>
          </p:nvPr>
        </p:nvSpPr>
        <p:spPr>
          <a:xfrm>
            <a:off x="6266175" y="2471588"/>
            <a:ext cx="1622400" cy="3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220" name="Google Shape;2220;p54"/>
          <p:cNvSpPr txBox="1">
            <a:spLocks noGrp="1"/>
          </p:cNvSpPr>
          <p:nvPr>
            <p:ph type="subTitle" idx="8"/>
          </p:nvPr>
        </p:nvSpPr>
        <p:spPr>
          <a:xfrm>
            <a:off x="1255413" y="2471588"/>
            <a:ext cx="1622400" cy="3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grpSp>
        <p:nvGrpSpPr>
          <p:cNvPr id="2221" name="Google Shape;2221;p54"/>
          <p:cNvGrpSpPr/>
          <p:nvPr/>
        </p:nvGrpSpPr>
        <p:grpSpPr>
          <a:xfrm flipH="1">
            <a:off x="7461697" y="3476921"/>
            <a:ext cx="1670902" cy="1671096"/>
            <a:chOff x="-9" y="1693952"/>
            <a:chExt cx="3445869" cy="3446269"/>
          </a:xfrm>
        </p:grpSpPr>
        <p:sp>
          <p:nvSpPr>
            <p:cNvPr id="2222" name="Google Shape;2222;p54"/>
            <p:cNvSpPr/>
            <p:nvPr/>
          </p:nvSpPr>
          <p:spPr>
            <a:xfrm>
              <a:off x="-9" y="2194746"/>
              <a:ext cx="2945507" cy="2945475"/>
            </a:xfrm>
            <a:custGeom>
              <a:avLst/>
              <a:gdLst/>
              <a:ahLst/>
              <a:cxnLst/>
              <a:rect l="l" t="t" r="r" b="b"/>
              <a:pathLst>
                <a:path w="91882" h="91881" extrusionOk="0">
                  <a:moveTo>
                    <a:pt x="30623" y="0"/>
                  </a:moveTo>
                  <a:lnTo>
                    <a:pt x="1" y="30635"/>
                  </a:lnTo>
                  <a:lnTo>
                    <a:pt x="61246" y="91881"/>
                  </a:lnTo>
                  <a:lnTo>
                    <a:pt x="91881" y="61258"/>
                  </a:lnTo>
                  <a:lnTo>
                    <a:pt x="30623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54"/>
            <p:cNvSpPr/>
            <p:nvPr/>
          </p:nvSpPr>
          <p:spPr>
            <a:xfrm>
              <a:off x="-9" y="3176828"/>
              <a:ext cx="1963426" cy="1963394"/>
            </a:xfrm>
            <a:custGeom>
              <a:avLst/>
              <a:gdLst/>
              <a:ahLst/>
              <a:cxnLst/>
              <a:rect l="l" t="t" r="r" b="b"/>
              <a:pathLst>
                <a:path w="61247" h="61246" extrusionOk="0">
                  <a:moveTo>
                    <a:pt x="1" y="0"/>
                  </a:moveTo>
                  <a:lnTo>
                    <a:pt x="1" y="61246"/>
                  </a:lnTo>
                  <a:lnTo>
                    <a:pt x="61246" y="61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4"/>
            <p:cNvSpPr/>
            <p:nvPr/>
          </p:nvSpPr>
          <p:spPr>
            <a:xfrm>
              <a:off x="485094" y="1693952"/>
              <a:ext cx="2960767" cy="2960767"/>
            </a:xfrm>
            <a:custGeom>
              <a:avLst/>
              <a:gdLst/>
              <a:ahLst/>
              <a:cxnLst/>
              <a:rect l="l" t="t" r="r" b="b"/>
              <a:pathLst>
                <a:path w="92358" h="92358" extrusionOk="0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5" name="Google Shape;2225;p54"/>
          <p:cNvGrpSpPr/>
          <p:nvPr/>
        </p:nvGrpSpPr>
        <p:grpSpPr>
          <a:xfrm>
            <a:off x="11400" y="3476772"/>
            <a:ext cx="1670902" cy="1671096"/>
            <a:chOff x="-9" y="1693952"/>
            <a:chExt cx="3445869" cy="3446269"/>
          </a:xfrm>
        </p:grpSpPr>
        <p:sp>
          <p:nvSpPr>
            <p:cNvPr id="2226" name="Google Shape;2226;p54"/>
            <p:cNvSpPr/>
            <p:nvPr/>
          </p:nvSpPr>
          <p:spPr>
            <a:xfrm>
              <a:off x="-9" y="2194746"/>
              <a:ext cx="2945507" cy="2945475"/>
            </a:xfrm>
            <a:custGeom>
              <a:avLst/>
              <a:gdLst/>
              <a:ahLst/>
              <a:cxnLst/>
              <a:rect l="l" t="t" r="r" b="b"/>
              <a:pathLst>
                <a:path w="91882" h="91881" extrusionOk="0">
                  <a:moveTo>
                    <a:pt x="30623" y="0"/>
                  </a:moveTo>
                  <a:lnTo>
                    <a:pt x="1" y="30635"/>
                  </a:lnTo>
                  <a:lnTo>
                    <a:pt x="61246" y="91881"/>
                  </a:lnTo>
                  <a:lnTo>
                    <a:pt x="91881" y="61258"/>
                  </a:lnTo>
                  <a:lnTo>
                    <a:pt x="30623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54"/>
            <p:cNvSpPr/>
            <p:nvPr/>
          </p:nvSpPr>
          <p:spPr>
            <a:xfrm>
              <a:off x="-9" y="3176828"/>
              <a:ext cx="1963426" cy="1963394"/>
            </a:xfrm>
            <a:custGeom>
              <a:avLst/>
              <a:gdLst/>
              <a:ahLst/>
              <a:cxnLst/>
              <a:rect l="l" t="t" r="r" b="b"/>
              <a:pathLst>
                <a:path w="61247" h="61246" extrusionOk="0">
                  <a:moveTo>
                    <a:pt x="1" y="0"/>
                  </a:moveTo>
                  <a:lnTo>
                    <a:pt x="1" y="61246"/>
                  </a:lnTo>
                  <a:lnTo>
                    <a:pt x="61246" y="61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54"/>
            <p:cNvSpPr/>
            <p:nvPr/>
          </p:nvSpPr>
          <p:spPr>
            <a:xfrm>
              <a:off x="485094" y="1693952"/>
              <a:ext cx="2960767" cy="2960767"/>
            </a:xfrm>
            <a:custGeom>
              <a:avLst/>
              <a:gdLst/>
              <a:ahLst/>
              <a:cxnLst/>
              <a:rect l="l" t="t" r="r" b="b"/>
              <a:pathLst>
                <a:path w="92358" h="92358" extrusionOk="0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9" name="Google Shape;2229;p54"/>
          <p:cNvGrpSpPr/>
          <p:nvPr/>
        </p:nvGrpSpPr>
        <p:grpSpPr>
          <a:xfrm>
            <a:off x="1255436" y="4441968"/>
            <a:ext cx="328622" cy="305322"/>
            <a:chOff x="6672" y="3464315"/>
            <a:chExt cx="279631" cy="259804"/>
          </a:xfrm>
        </p:grpSpPr>
        <p:sp>
          <p:nvSpPr>
            <p:cNvPr id="2230" name="Google Shape;2230;p54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54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54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54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54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54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54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54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54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9" name="Google Shape;2239;p54"/>
          <p:cNvSpPr/>
          <p:nvPr/>
        </p:nvSpPr>
        <p:spPr>
          <a:xfrm>
            <a:off x="1431926" y="3604781"/>
            <a:ext cx="124833" cy="124381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0" name="Google Shape;2240;p54"/>
          <p:cNvGrpSpPr/>
          <p:nvPr/>
        </p:nvGrpSpPr>
        <p:grpSpPr>
          <a:xfrm>
            <a:off x="7587261" y="3577718"/>
            <a:ext cx="328622" cy="305322"/>
            <a:chOff x="6672" y="3464315"/>
            <a:chExt cx="279631" cy="259804"/>
          </a:xfrm>
        </p:grpSpPr>
        <p:sp>
          <p:nvSpPr>
            <p:cNvPr id="2241" name="Google Shape;2241;p54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54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54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54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4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4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4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4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54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0" name="Google Shape;2250;p54"/>
          <p:cNvSpPr/>
          <p:nvPr/>
        </p:nvSpPr>
        <p:spPr>
          <a:xfrm rot="5405778">
            <a:off x="415177" y="3505550"/>
            <a:ext cx="178500" cy="32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1" name="Google Shape;2251;p54"/>
          <p:cNvSpPr/>
          <p:nvPr/>
        </p:nvSpPr>
        <p:spPr>
          <a:xfrm>
            <a:off x="8624200" y="3562713"/>
            <a:ext cx="178500" cy="178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2" name="Google Shape;2252;p54"/>
          <p:cNvSpPr/>
          <p:nvPr/>
        </p:nvSpPr>
        <p:spPr>
          <a:xfrm flipH="1">
            <a:off x="7537647" y="4365214"/>
            <a:ext cx="912479" cy="124372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3" name="Google Shape;2253;p54"/>
          <p:cNvSpPr/>
          <p:nvPr/>
        </p:nvSpPr>
        <p:spPr>
          <a:xfrm rot="10800000">
            <a:off x="7537639" y="4616700"/>
            <a:ext cx="180477" cy="180454"/>
          </a:xfrm>
          <a:custGeom>
            <a:avLst/>
            <a:gdLst/>
            <a:ahLst/>
            <a:cxnLst/>
            <a:rect l="l" t="t" r="r" b="b"/>
            <a:pathLst>
              <a:path w="7907" h="7906" extrusionOk="0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4" name="Google Shape;2254;p54"/>
          <p:cNvSpPr/>
          <p:nvPr/>
        </p:nvSpPr>
        <p:spPr>
          <a:xfrm>
            <a:off x="1255426" y="3604781"/>
            <a:ext cx="124833" cy="124381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5" name="Google Shape;2255;p54"/>
          <p:cNvSpPr/>
          <p:nvPr/>
        </p:nvSpPr>
        <p:spPr>
          <a:xfrm>
            <a:off x="-493700" y="4659638"/>
            <a:ext cx="990600" cy="990600"/>
          </a:xfrm>
          <a:prstGeom prst="arc">
            <a:avLst>
              <a:gd name="adj1" fmla="val 16200000"/>
              <a:gd name="adj2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6" name="Google Shape;2256;p54"/>
          <p:cNvSpPr/>
          <p:nvPr/>
        </p:nvSpPr>
        <p:spPr>
          <a:xfrm>
            <a:off x="-620800" y="4532538"/>
            <a:ext cx="1244700" cy="1244700"/>
          </a:xfrm>
          <a:prstGeom prst="arc">
            <a:avLst>
              <a:gd name="adj1" fmla="val 16200000"/>
              <a:gd name="adj2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7" name="Google Shape;2257;p54"/>
          <p:cNvSpPr/>
          <p:nvPr/>
        </p:nvSpPr>
        <p:spPr>
          <a:xfrm rot="-6384" flipH="1">
            <a:off x="8739073" y="4486027"/>
            <a:ext cx="323101" cy="584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8" name="Google Shape;2258;p54"/>
          <p:cNvSpPr/>
          <p:nvPr/>
        </p:nvSpPr>
        <p:spPr>
          <a:xfrm>
            <a:off x="-558700" y="4594638"/>
            <a:ext cx="1120500" cy="1120500"/>
          </a:xfrm>
          <a:prstGeom prst="arc">
            <a:avLst>
              <a:gd name="adj1" fmla="val 16200000"/>
              <a:gd name="adj2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"/>
          <p:cNvSpPr/>
          <p:nvPr/>
        </p:nvSpPr>
        <p:spPr>
          <a:xfrm rot="-5400000">
            <a:off x="8490515" y="4794343"/>
            <a:ext cx="152679" cy="152964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4"/>
          <p:cNvSpPr/>
          <p:nvPr/>
        </p:nvSpPr>
        <p:spPr>
          <a:xfrm rot="-5400000">
            <a:off x="8801634" y="4783445"/>
            <a:ext cx="154536" cy="154536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4"/>
          <p:cNvSpPr txBox="1">
            <a:spLocks noGrp="1"/>
          </p:cNvSpPr>
          <p:nvPr>
            <p:ph type="body" idx="1"/>
          </p:nvPr>
        </p:nvSpPr>
        <p:spPr>
          <a:xfrm>
            <a:off x="713225" y="1145950"/>
            <a:ext cx="7717500" cy="3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AutoNum type="alphaLcPeriod"/>
              <a:defRPr sz="1400"/>
            </a:lvl2pPr>
            <a:lvl3pPr marL="1371600" lvl="2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Roboto Condensed Light"/>
              <a:buAutoNum type="romanLcPeriod"/>
              <a:defRPr sz="1400"/>
            </a:lvl3pPr>
            <a:lvl4pPr marL="1828800" lvl="3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Roboto Condensed Light"/>
              <a:buAutoNum type="arabicPeriod"/>
              <a:defRPr sz="1400"/>
            </a:lvl4pPr>
            <a:lvl5pPr marL="2286000" lvl="4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Roboto Condensed Light"/>
              <a:buAutoNum type="alphaLcPeriod"/>
              <a:defRPr sz="1400"/>
            </a:lvl5pPr>
            <a:lvl6pPr marL="2743200" lvl="5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Roboto Condensed Light"/>
              <a:buAutoNum type="romanLcPeriod"/>
              <a:defRPr sz="1400"/>
            </a:lvl6pPr>
            <a:lvl7pPr marL="3200400" lvl="6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Roboto Condensed Light"/>
              <a:buAutoNum type="arabicPeriod"/>
              <a:defRPr sz="1400"/>
            </a:lvl7pPr>
            <a:lvl8pPr marL="3657600" lvl="7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Roboto Condensed Light"/>
              <a:buAutoNum type="alphaLcPeriod"/>
              <a:defRPr sz="1400"/>
            </a:lvl8pPr>
            <a:lvl9pPr marL="4114800" lvl="8" indent="-317500" algn="l" rtl="0">
              <a:spcBef>
                <a:spcPts val="1600"/>
              </a:spcBef>
              <a:spcAft>
                <a:spcPts val="1600"/>
              </a:spcAft>
              <a:buSzPts val="1400"/>
              <a:buFont typeface="Roboto Condensed Light"/>
              <a:buAutoNum type="romanLcPeriod"/>
              <a:defRPr sz="1400"/>
            </a:lvl9pPr>
          </a:lstStyle>
          <a:p>
            <a:endParaRPr/>
          </a:p>
        </p:txBody>
      </p:sp>
      <p:cxnSp>
        <p:nvCxnSpPr>
          <p:cNvPr id="178" name="Google Shape;178;p4"/>
          <p:cNvCxnSpPr/>
          <p:nvPr/>
        </p:nvCxnSpPr>
        <p:spPr>
          <a:xfrm>
            <a:off x="-8550" y="1145950"/>
            <a:ext cx="91611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Google Shape;179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4"/>
          <p:cNvSpPr/>
          <p:nvPr/>
        </p:nvSpPr>
        <p:spPr>
          <a:xfrm rot="-5400000">
            <a:off x="184140" y="4805252"/>
            <a:ext cx="120107" cy="120092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4"/>
          <p:cNvSpPr/>
          <p:nvPr/>
        </p:nvSpPr>
        <p:spPr>
          <a:xfrm>
            <a:off x="175753" y="4532352"/>
            <a:ext cx="136881" cy="136900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4"/>
          <p:cNvSpPr/>
          <p:nvPr/>
        </p:nvSpPr>
        <p:spPr>
          <a:xfrm>
            <a:off x="4892316" y="124737"/>
            <a:ext cx="150472" cy="150472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"/>
          <p:cNvSpPr/>
          <p:nvPr/>
        </p:nvSpPr>
        <p:spPr>
          <a:xfrm>
            <a:off x="4101151" y="159064"/>
            <a:ext cx="600135" cy="81778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4"/>
          <p:cNvSpPr/>
          <p:nvPr/>
        </p:nvSpPr>
        <p:spPr>
          <a:xfrm rot="-5400000">
            <a:off x="757377" y="175215"/>
            <a:ext cx="120107" cy="120092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4"/>
          <p:cNvSpPr/>
          <p:nvPr/>
        </p:nvSpPr>
        <p:spPr>
          <a:xfrm>
            <a:off x="964730" y="166815"/>
            <a:ext cx="136881" cy="136900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6" name="Google Shape;186;p4"/>
          <p:cNvGrpSpPr/>
          <p:nvPr/>
        </p:nvGrpSpPr>
        <p:grpSpPr>
          <a:xfrm rot="-2532444">
            <a:off x="105276" y="-11344"/>
            <a:ext cx="544954" cy="529275"/>
            <a:chOff x="493977" y="4202564"/>
            <a:chExt cx="544967" cy="529288"/>
          </a:xfrm>
        </p:grpSpPr>
        <p:sp>
          <p:nvSpPr>
            <p:cNvPr id="187" name="Google Shape;187;p4"/>
            <p:cNvSpPr/>
            <p:nvPr/>
          </p:nvSpPr>
          <p:spPr>
            <a:xfrm rot="2549225" flipH="1">
              <a:off x="574668" y="4292653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 rot="2549225" flipH="1">
              <a:off x="661236" y="4371942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 rot="2549225" flipH="1">
              <a:off x="747549" y="4450984"/>
              <a:ext cx="38128" cy="32686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 rot="2549225" flipH="1">
              <a:off x="833830" y="453002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 rot="2549225" flipH="1">
              <a:off x="920115" y="460905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 rot="2549225" flipH="1">
              <a:off x="649189" y="421111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 rot="2549225" flipH="1">
              <a:off x="735758" y="429040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 rot="2549225" flipH="1">
              <a:off x="822071" y="4369445"/>
              <a:ext cx="38128" cy="33038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 rot="2549225" flipH="1">
              <a:off x="908352" y="4448486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rot="2549225" flipH="1">
              <a:off x="994637" y="4527517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rot="2549225" flipH="1">
              <a:off x="500103" y="437391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rot="2549225" flipH="1">
              <a:off x="586671" y="445320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rot="2549225" flipH="1">
              <a:off x="672984" y="4532249"/>
              <a:ext cx="38128" cy="32974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rot="2549225" flipH="1">
              <a:off x="759265" y="4611290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rot="2549225" flipH="1">
              <a:off x="845550" y="4690321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4"/>
          <p:cNvGrpSpPr/>
          <p:nvPr/>
        </p:nvGrpSpPr>
        <p:grpSpPr>
          <a:xfrm rot="-2520025">
            <a:off x="8099464" y="-11337"/>
            <a:ext cx="544938" cy="529260"/>
            <a:chOff x="493977" y="4202564"/>
            <a:chExt cx="544967" cy="529288"/>
          </a:xfrm>
        </p:grpSpPr>
        <p:sp>
          <p:nvSpPr>
            <p:cNvPr id="203" name="Google Shape;203;p4"/>
            <p:cNvSpPr/>
            <p:nvPr/>
          </p:nvSpPr>
          <p:spPr>
            <a:xfrm rot="2549225" flipH="1">
              <a:off x="574668" y="4292653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 rot="2549225" flipH="1">
              <a:off x="661236" y="4371942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 rot="2549225" flipH="1">
              <a:off x="747549" y="4450984"/>
              <a:ext cx="38128" cy="32686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 rot="2549225" flipH="1">
              <a:off x="833830" y="453002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 rot="2549225" flipH="1">
              <a:off x="920115" y="460905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 rot="2549225" flipH="1">
              <a:off x="649189" y="421111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 rot="2549225" flipH="1">
              <a:off x="735758" y="429040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 rot="2549225" flipH="1">
              <a:off x="822071" y="4369445"/>
              <a:ext cx="38128" cy="33038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 rot="2549225" flipH="1">
              <a:off x="908352" y="4448486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 rot="2549225" flipH="1">
              <a:off x="994637" y="4527517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 rot="2549225" flipH="1">
              <a:off x="500103" y="437391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 rot="2549225" flipH="1">
              <a:off x="586671" y="445320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 rot="2549225" flipH="1">
              <a:off x="672984" y="4532249"/>
              <a:ext cx="38128" cy="32974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 rot="2549225" flipH="1">
              <a:off x="759265" y="4611290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 rot="2549225" flipH="1">
              <a:off x="845550" y="4690321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" name="Google Shape;218;p4"/>
          <p:cNvSpPr/>
          <p:nvPr/>
        </p:nvSpPr>
        <p:spPr>
          <a:xfrm flipH="1">
            <a:off x="8772913" y="191726"/>
            <a:ext cx="123120" cy="123152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" name="Google Shape;219;p4"/>
          <p:cNvGrpSpPr/>
          <p:nvPr/>
        </p:nvGrpSpPr>
        <p:grpSpPr>
          <a:xfrm>
            <a:off x="163630" y="4132368"/>
            <a:ext cx="161127" cy="262714"/>
            <a:chOff x="8814523" y="4301099"/>
            <a:chExt cx="181204" cy="295450"/>
          </a:xfrm>
        </p:grpSpPr>
        <p:sp>
          <p:nvSpPr>
            <p:cNvPr id="220" name="Google Shape;220;p4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p4"/>
          <p:cNvSpPr/>
          <p:nvPr/>
        </p:nvSpPr>
        <p:spPr>
          <a:xfrm>
            <a:off x="5673825" y="114475"/>
            <a:ext cx="171000" cy="1710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7"/>
          <p:cNvGrpSpPr/>
          <p:nvPr/>
        </p:nvGrpSpPr>
        <p:grpSpPr>
          <a:xfrm>
            <a:off x="4021937" y="2486645"/>
            <a:ext cx="1842655" cy="1842623"/>
            <a:chOff x="7132212" y="1057145"/>
            <a:chExt cx="1842655" cy="1842623"/>
          </a:xfrm>
        </p:grpSpPr>
        <p:sp>
          <p:nvSpPr>
            <p:cNvPr id="319" name="Google Shape;319;p7"/>
            <p:cNvSpPr/>
            <p:nvPr/>
          </p:nvSpPr>
          <p:spPr>
            <a:xfrm>
              <a:off x="7132212" y="1057145"/>
              <a:ext cx="1842655" cy="1842623"/>
            </a:xfrm>
            <a:custGeom>
              <a:avLst/>
              <a:gdLst/>
              <a:ahLst/>
              <a:cxnLst/>
              <a:rect l="l" t="t" r="r" b="b"/>
              <a:pathLst>
                <a:path w="57556" h="57555" extrusionOk="0">
                  <a:moveTo>
                    <a:pt x="28778" y="250"/>
                  </a:moveTo>
                  <a:cubicBezTo>
                    <a:pt x="44506" y="250"/>
                    <a:pt x="57318" y="13050"/>
                    <a:pt x="57318" y="28778"/>
                  </a:cubicBezTo>
                  <a:cubicBezTo>
                    <a:pt x="57318" y="44506"/>
                    <a:pt x="44518" y="57305"/>
                    <a:pt x="28778" y="57305"/>
                  </a:cubicBezTo>
                  <a:cubicBezTo>
                    <a:pt x="13050" y="57305"/>
                    <a:pt x="251" y="44506"/>
                    <a:pt x="251" y="28778"/>
                  </a:cubicBezTo>
                  <a:cubicBezTo>
                    <a:pt x="251" y="13050"/>
                    <a:pt x="13050" y="250"/>
                    <a:pt x="28778" y="250"/>
                  </a:cubicBezTo>
                  <a:close/>
                  <a:moveTo>
                    <a:pt x="28778" y="0"/>
                  </a:moveTo>
                  <a:cubicBezTo>
                    <a:pt x="12907" y="0"/>
                    <a:pt x="1" y="12907"/>
                    <a:pt x="1" y="28778"/>
                  </a:cubicBezTo>
                  <a:cubicBezTo>
                    <a:pt x="1" y="44649"/>
                    <a:pt x="12907" y="57555"/>
                    <a:pt x="28778" y="57555"/>
                  </a:cubicBezTo>
                  <a:cubicBezTo>
                    <a:pt x="44649" y="57555"/>
                    <a:pt x="57556" y="44649"/>
                    <a:pt x="57556" y="28778"/>
                  </a:cubicBezTo>
                  <a:cubicBezTo>
                    <a:pt x="57556" y="12907"/>
                    <a:pt x="44649" y="0"/>
                    <a:pt x="287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186733" y="1111633"/>
              <a:ext cx="1733644" cy="1733644"/>
            </a:xfrm>
            <a:custGeom>
              <a:avLst/>
              <a:gdLst/>
              <a:ahLst/>
              <a:cxnLst/>
              <a:rect l="l" t="t" r="r" b="b"/>
              <a:pathLst>
                <a:path w="54151" h="54151" extrusionOk="0">
                  <a:moveTo>
                    <a:pt x="27075" y="251"/>
                  </a:moveTo>
                  <a:cubicBezTo>
                    <a:pt x="41875" y="251"/>
                    <a:pt x="53900" y="12288"/>
                    <a:pt x="53900" y="27076"/>
                  </a:cubicBezTo>
                  <a:cubicBezTo>
                    <a:pt x="53900" y="41863"/>
                    <a:pt x="41875" y="53900"/>
                    <a:pt x="27075" y="53900"/>
                  </a:cubicBezTo>
                  <a:cubicBezTo>
                    <a:pt x="12288" y="53900"/>
                    <a:pt x="250" y="41875"/>
                    <a:pt x="250" y="27076"/>
                  </a:cubicBezTo>
                  <a:cubicBezTo>
                    <a:pt x="250" y="12276"/>
                    <a:pt x="12288" y="251"/>
                    <a:pt x="27075" y="251"/>
                  </a:cubicBezTo>
                  <a:close/>
                  <a:moveTo>
                    <a:pt x="27075" y="1"/>
                  </a:moveTo>
                  <a:cubicBezTo>
                    <a:pt x="12145" y="1"/>
                    <a:pt x="0" y="12145"/>
                    <a:pt x="0" y="27076"/>
                  </a:cubicBezTo>
                  <a:cubicBezTo>
                    <a:pt x="0" y="42006"/>
                    <a:pt x="12145" y="54150"/>
                    <a:pt x="27075" y="54150"/>
                  </a:cubicBezTo>
                  <a:cubicBezTo>
                    <a:pt x="42006" y="54150"/>
                    <a:pt x="54150" y="42006"/>
                    <a:pt x="54150" y="27076"/>
                  </a:cubicBezTo>
                  <a:cubicBezTo>
                    <a:pt x="54150" y="12145"/>
                    <a:pt x="42006" y="1"/>
                    <a:pt x="27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7241253" y="1166153"/>
              <a:ext cx="1624601" cy="1624601"/>
            </a:xfrm>
            <a:custGeom>
              <a:avLst/>
              <a:gdLst/>
              <a:ahLst/>
              <a:cxnLst/>
              <a:rect l="l" t="t" r="r" b="b"/>
              <a:pathLst>
                <a:path w="50745" h="50745" extrusionOk="0">
                  <a:moveTo>
                    <a:pt x="25372" y="250"/>
                  </a:moveTo>
                  <a:cubicBezTo>
                    <a:pt x="39231" y="250"/>
                    <a:pt x="50494" y="11526"/>
                    <a:pt x="50494" y="25373"/>
                  </a:cubicBezTo>
                  <a:cubicBezTo>
                    <a:pt x="50494" y="39231"/>
                    <a:pt x="39231" y="50495"/>
                    <a:pt x="25372" y="50495"/>
                  </a:cubicBezTo>
                  <a:cubicBezTo>
                    <a:pt x="11525" y="50495"/>
                    <a:pt x="250" y="39231"/>
                    <a:pt x="250" y="25373"/>
                  </a:cubicBezTo>
                  <a:cubicBezTo>
                    <a:pt x="250" y="11526"/>
                    <a:pt x="11525" y="250"/>
                    <a:pt x="25372" y="250"/>
                  </a:cubicBezTo>
                  <a:close/>
                  <a:moveTo>
                    <a:pt x="25372" y="0"/>
                  </a:moveTo>
                  <a:cubicBezTo>
                    <a:pt x="11382" y="0"/>
                    <a:pt x="0" y="11383"/>
                    <a:pt x="0" y="25373"/>
                  </a:cubicBezTo>
                  <a:cubicBezTo>
                    <a:pt x="0" y="39362"/>
                    <a:pt x="11382" y="50745"/>
                    <a:pt x="25372" y="50745"/>
                  </a:cubicBezTo>
                  <a:cubicBezTo>
                    <a:pt x="39362" y="50745"/>
                    <a:pt x="50744" y="39362"/>
                    <a:pt x="50744" y="25373"/>
                  </a:cubicBezTo>
                  <a:cubicBezTo>
                    <a:pt x="50744" y="11383"/>
                    <a:pt x="39362" y="0"/>
                    <a:pt x="253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95742" y="1220673"/>
              <a:ext cx="1515590" cy="1515590"/>
            </a:xfrm>
            <a:custGeom>
              <a:avLst/>
              <a:gdLst/>
              <a:ahLst/>
              <a:cxnLst/>
              <a:rect l="l" t="t" r="r" b="b"/>
              <a:pathLst>
                <a:path w="47340" h="47340" extrusionOk="0">
                  <a:moveTo>
                    <a:pt x="23670" y="250"/>
                  </a:moveTo>
                  <a:cubicBezTo>
                    <a:pt x="36589" y="250"/>
                    <a:pt x="47090" y="10751"/>
                    <a:pt x="47090" y="23670"/>
                  </a:cubicBezTo>
                  <a:cubicBezTo>
                    <a:pt x="47090" y="36588"/>
                    <a:pt x="36589" y="47089"/>
                    <a:pt x="23670" y="47089"/>
                  </a:cubicBezTo>
                  <a:cubicBezTo>
                    <a:pt x="10764" y="47089"/>
                    <a:pt x="251" y="36588"/>
                    <a:pt x="251" y="23670"/>
                  </a:cubicBezTo>
                  <a:cubicBezTo>
                    <a:pt x="251" y="10751"/>
                    <a:pt x="10764" y="250"/>
                    <a:pt x="23670" y="250"/>
                  </a:cubicBezTo>
                  <a:close/>
                  <a:moveTo>
                    <a:pt x="23670" y="0"/>
                  </a:moveTo>
                  <a:cubicBezTo>
                    <a:pt x="10621" y="0"/>
                    <a:pt x="1" y="10620"/>
                    <a:pt x="1" y="23670"/>
                  </a:cubicBezTo>
                  <a:cubicBezTo>
                    <a:pt x="1" y="36719"/>
                    <a:pt x="10621" y="47339"/>
                    <a:pt x="23670" y="47339"/>
                  </a:cubicBezTo>
                  <a:cubicBezTo>
                    <a:pt x="36720" y="47339"/>
                    <a:pt x="47340" y="36719"/>
                    <a:pt x="47340" y="23670"/>
                  </a:cubicBezTo>
                  <a:cubicBezTo>
                    <a:pt x="47340" y="10620"/>
                    <a:pt x="36720" y="0"/>
                    <a:pt x="23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7350646" y="1275546"/>
              <a:ext cx="1406195" cy="1405811"/>
            </a:xfrm>
            <a:custGeom>
              <a:avLst/>
              <a:gdLst/>
              <a:ahLst/>
              <a:cxnLst/>
              <a:rect l="l" t="t" r="r" b="b"/>
              <a:pathLst>
                <a:path w="43923" h="43911" extrusionOk="0">
                  <a:moveTo>
                    <a:pt x="21955" y="239"/>
                  </a:moveTo>
                  <a:cubicBezTo>
                    <a:pt x="33933" y="239"/>
                    <a:pt x="43672" y="9978"/>
                    <a:pt x="43672" y="21956"/>
                  </a:cubicBezTo>
                  <a:cubicBezTo>
                    <a:pt x="43672" y="33933"/>
                    <a:pt x="33933" y="43673"/>
                    <a:pt x="21955" y="43673"/>
                  </a:cubicBezTo>
                  <a:cubicBezTo>
                    <a:pt x="9989" y="43673"/>
                    <a:pt x="238" y="33933"/>
                    <a:pt x="238" y="21956"/>
                  </a:cubicBezTo>
                  <a:cubicBezTo>
                    <a:pt x="238" y="9978"/>
                    <a:pt x="9978" y="239"/>
                    <a:pt x="21955" y="239"/>
                  </a:cubicBezTo>
                  <a:close/>
                  <a:moveTo>
                    <a:pt x="21955" y="1"/>
                  </a:moveTo>
                  <a:cubicBezTo>
                    <a:pt x="9847" y="1"/>
                    <a:pt x="0" y="9847"/>
                    <a:pt x="0" y="21956"/>
                  </a:cubicBezTo>
                  <a:cubicBezTo>
                    <a:pt x="0" y="34064"/>
                    <a:pt x="9847" y="43911"/>
                    <a:pt x="21955" y="43911"/>
                  </a:cubicBezTo>
                  <a:cubicBezTo>
                    <a:pt x="34064" y="43911"/>
                    <a:pt x="43922" y="34064"/>
                    <a:pt x="43922" y="21956"/>
                  </a:cubicBezTo>
                  <a:cubicBezTo>
                    <a:pt x="43922" y="9847"/>
                    <a:pt x="34064" y="1"/>
                    <a:pt x="219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7405135" y="1330066"/>
              <a:ext cx="1296800" cy="1296800"/>
            </a:xfrm>
            <a:custGeom>
              <a:avLst/>
              <a:gdLst/>
              <a:ahLst/>
              <a:cxnLst/>
              <a:rect l="l" t="t" r="r" b="b"/>
              <a:pathLst>
                <a:path w="40506" h="40506" extrusionOk="0">
                  <a:moveTo>
                    <a:pt x="20253" y="238"/>
                  </a:moveTo>
                  <a:cubicBezTo>
                    <a:pt x="31290" y="238"/>
                    <a:pt x="40268" y="9216"/>
                    <a:pt x="40268" y="20253"/>
                  </a:cubicBezTo>
                  <a:cubicBezTo>
                    <a:pt x="40268" y="31290"/>
                    <a:pt x="31290" y="40267"/>
                    <a:pt x="20253" y="40267"/>
                  </a:cubicBezTo>
                  <a:cubicBezTo>
                    <a:pt x="9216" y="40267"/>
                    <a:pt x="251" y="31290"/>
                    <a:pt x="251" y="20253"/>
                  </a:cubicBezTo>
                  <a:cubicBezTo>
                    <a:pt x="251" y="9216"/>
                    <a:pt x="9216" y="238"/>
                    <a:pt x="20253" y="238"/>
                  </a:cubicBezTo>
                  <a:close/>
                  <a:moveTo>
                    <a:pt x="20253" y="0"/>
                  </a:moveTo>
                  <a:cubicBezTo>
                    <a:pt x="9085" y="0"/>
                    <a:pt x="1" y="9085"/>
                    <a:pt x="1" y="20253"/>
                  </a:cubicBezTo>
                  <a:cubicBezTo>
                    <a:pt x="1" y="31421"/>
                    <a:pt x="9085" y="40505"/>
                    <a:pt x="20253" y="40505"/>
                  </a:cubicBezTo>
                  <a:cubicBezTo>
                    <a:pt x="31421" y="40505"/>
                    <a:pt x="40506" y="31421"/>
                    <a:pt x="40506" y="20253"/>
                  </a:cubicBezTo>
                  <a:cubicBezTo>
                    <a:pt x="40506" y="9085"/>
                    <a:pt x="31421" y="0"/>
                    <a:pt x="20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7412754" y="1384522"/>
              <a:ext cx="1234690" cy="1187821"/>
            </a:xfrm>
            <a:custGeom>
              <a:avLst/>
              <a:gdLst/>
              <a:ahLst/>
              <a:cxnLst/>
              <a:rect l="l" t="t" r="r" b="b"/>
              <a:pathLst>
                <a:path w="38566" h="37102" extrusionOk="0">
                  <a:moveTo>
                    <a:pt x="20015" y="252"/>
                  </a:moveTo>
                  <a:cubicBezTo>
                    <a:pt x="30124" y="264"/>
                    <a:pt x="38315" y="8443"/>
                    <a:pt x="38327" y="18552"/>
                  </a:cubicBezTo>
                  <a:cubicBezTo>
                    <a:pt x="38327" y="25957"/>
                    <a:pt x="33862" y="32625"/>
                    <a:pt x="27016" y="35458"/>
                  </a:cubicBezTo>
                  <a:cubicBezTo>
                    <a:pt x="24751" y="36398"/>
                    <a:pt x="22372" y="36854"/>
                    <a:pt x="20013" y="36854"/>
                  </a:cubicBezTo>
                  <a:cubicBezTo>
                    <a:pt x="15254" y="36854"/>
                    <a:pt x="10576" y="34996"/>
                    <a:pt x="7073" y="31494"/>
                  </a:cubicBezTo>
                  <a:cubicBezTo>
                    <a:pt x="1834" y="26255"/>
                    <a:pt x="275" y="18385"/>
                    <a:pt x="3108" y="11551"/>
                  </a:cubicBezTo>
                  <a:cubicBezTo>
                    <a:pt x="5942" y="4705"/>
                    <a:pt x="12610" y="252"/>
                    <a:pt x="20015" y="252"/>
                  </a:cubicBezTo>
                  <a:close/>
                  <a:moveTo>
                    <a:pt x="20014" y="1"/>
                  </a:moveTo>
                  <a:cubicBezTo>
                    <a:pt x="15189" y="1"/>
                    <a:pt x="10446" y="1888"/>
                    <a:pt x="6895" y="5431"/>
                  </a:cubicBezTo>
                  <a:cubicBezTo>
                    <a:pt x="1596" y="10741"/>
                    <a:pt x="1" y="18718"/>
                    <a:pt x="2882" y="25648"/>
                  </a:cubicBezTo>
                  <a:cubicBezTo>
                    <a:pt x="5752" y="32577"/>
                    <a:pt x="12514" y="37102"/>
                    <a:pt x="20015" y="37102"/>
                  </a:cubicBezTo>
                  <a:cubicBezTo>
                    <a:pt x="30255" y="37090"/>
                    <a:pt x="38553" y="28791"/>
                    <a:pt x="38565" y="18552"/>
                  </a:cubicBezTo>
                  <a:cubicBezTo>
                    <a:pt x="38565" y="11051"/>
                    <a:pt x="34053" y="4288"/>
                    <a:pt x="27111" y="1419"/>
                  </a:cubicBezTo>
                  <a:cubicBezTo>
                    <a:pt x="24816" y="464"/>
                    <a:pt x="22405" y="1"/>
                    <a:pt x="200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7471853" y="1439170"/>
              <a:ext cx="1121069" cy="1078649"/>
            </a:xfrm>
            <a:custGeom>
              <a:avLst/>
              <a:gdLst/>
              <a:ahLst/>
              <a:cxnLst/>
              <a:rect l="l" t="t" r="r" b="b"/>
              <a:pathLst>
                <a:path w="35017" h="33692" extrusionOk="0">
                  <a:moveTo>
                    <a:pt x="18169" y="247"/>
                  </a:moveTo>
                  <a:cubicBezTo>
                    <a:pt x="27337" y="259"/>
                    <a:pt x="34755" y="7677"/>
                    <a:pt x="34767" y="16845"/>
                  </a:cubicBezTo>
                  <a:cubicBezTo>
                    <a:pt x="34767" y="23560"/>
                    <a:pt x="30718" y="29608"/>
                    <a:pt x="24527" y="32180"/>
                  </a:cubicBezTo>
                  <a:cubicBezTo>
                    <a:pt x="22471" y="33032"/>
                    <a:pt x="20312" y="33446"/>
                    <a:pt x="18171" y="33446"/>
                  </a:cubicBezTo>
                  <a:cubicBezTo>
                    <a:pt x="13852" y="33446"/>
                    <a:pt x="9606" y="31760"/>
                    <a:pt x="6430" y="28584"/>
                  </a:cubicBezTo>
                  <a:cubicBezTo>
                    <a:pt x="1679" y="23834"/>
                    <a:pt x="262" y="16690"/>
                    <a:pt x="2834" y="10487"/>
                  </a:cubicBezTo>
                  <a:cubicBezTo>
                    <a:pt x="5406" y="4284"/>
                    <a:pt x="11454" y="247"/>
                    <a:pt x="18169" y="247"/>
                  </a:cubicBezTo>
                  <a:close/>
                  <a:moveTo>
                    <a:pt x="18173" y="0"/>
                  </a:moveTo>
                  <a:cubicBezTo>
                    <a:pt x="13790" y="0"/>
                    <a:pt x="9481" y="1713"/>
                    <a:pt x="6263" y="4938"/>
                  </a:cubicBezTo>
                  <a:cubicBezTo>
                    <a:pt x="1441" y="9749"/>
                    <a:pt x="0" y="16999"/>
                    <a:pt x="2608" y="23298"/>
                  </a:cubicBezTo>
                  <a:cubicBezTo>
                    <a:pt x="5215" y="29584"/>
                    <a:pt x="11359" y="33692"/>
                    <a:pt x="18169" y="33692"/>
                  </a:cubicBezTo>
                  <a:cubicBezTo>
                    <a:pt x="27468" y="33680"/>
                    <a:pt x="35005" y="26143"/>
                    <a:pt x="35017" y="16845"/>
                  </a:cubicBezTo>
                  <a:cubicBezTo>
                    <a:pt x="35017" y="10034"/>
                    <a:pt x="30909" y="3891"/>
                    <a:pt x="24611" y="1283"/>
                  </a:cubicBezTo>
                  <a:cubicBezTo>
                    <a:pt x="22529" y="420"/>
                    <a:pt x="20342" y="0"/>
                    <a:pt x="181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7"/>
            <p:cNvSpPr/>
            <p:nvPr/>
          </p:nvSpPr>
          <p:spPr>
            <a:xfrm>
              <a:off x="7530535" y="1493626"/>
              <a:ext cx="1007864" cy="969702"/>
            </a:xfrm>
            <a:custGeom>
              <a:avLst/>
              <a:gdLst/>
              <a:ahLst/>
              <a:cxnLst/>
              <a:rect l="l" t="t" r="r" b="b"/>
              <a:pathLst>
                <a:path w="31481" h="30289" extrusionOk="0">
                  <a:moveTo>
                    <a:pt x="16336" y="249"/>
                  </a:moveTo>
                  <a:cubicBezTo>
                    <a:pt x="24563" y="261"/>
                    <a:pt x="31219" y="6916"/>
                    <a:pt x="31231" y="15144"/>
                  </a:cubicBezTo>
                  <a:cubicBezTo>
                    <a:pt x="31231" y="21168"/>
                    <a:pt x="27600" y="26597"/>
                    <a:pt x="22039" y="28907"/>
                  </a:cubicBezTo>
                  <a:cubicBezTo>
                    <a:pt x="20196" y="29667"/>
                    <a:pt x="18262" y="30037"/>
                    <a:pt x="16344" y="30037"/>
                  </a:cubicBezTo>
                  <a:cubicBezTo>
                    <a:pt x="12465" y="30037"/>
                    <a:pt x="8656" y="28525"/>
                    <a:pt x="5811" y="25681"/>
                  </a:cubicBezTo>
                  <a:cubicBezTo>
                    <a:pt x="1549" y="21418"/>
                    <a:pt x="275" y="15013"/>
                    <a:pt x="2573" y="9441"/>
                  </a:cubicBezTo>
                  <a:cubicBezTo>
                    <a:pt x="4882" y="3880"/>
                    <a:pt x="10312" y="249"/>
                    <a:pt x="16336" y="249"/>
                  </a:cubicBezTo>
                  <a:close/>
                  <a:moveTo>
                    <a:pt x="16347" y="0"/>
                  </a:moveTo>
                  <a:cubicBezTo>
                    <a:pt x="12406" y="0"/>
                    <a:pt x="8532" y="1541"/>
                    <a:pt x="5633" y="4440"/>
                  </a:cubicBezTo>
                  <a:cubicBezTo>
                    <a:pt x="1299" y="8774"/>
                    <a:pt x="1" y="15275"/>
                    <a:pt x="2346" y="20942"/>
                  </a:cubicBezTo>
                  <a:cubicBezTo>
                    <a:pt x="4692" y="26597"/>
                    <a:pt x="10216" y="30288"/>
                    <a:pt x="16336" y="30288"/>
                  </a:cubicBezTo>
                  <a:cubicBezTo>
                    <a:pt x="24694" y="30276"/>
                    <a:pt x="31469" y="23502"/>
                    <a:pt x="31481" y="15144"/>
                  </a:cubicBezTo>
                  <a:cubicBezTo>
                    <a:pt x="31481" y="9024"/>
                    <a:pt x="27790" y="3499"/>
                    <a:pt x="22135" y="1154"/>
                  </a:cubicBezTo>
                  <a:cubicBezTo>
                    <a:pt x="20262" y="377"/>
                    <a:pt x="18296" y="0"/>
                    <a:pt x="16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7"/>
            <p:cNvSpPr/>
            <p:nvPr/>
          </p:nvSpPr>
          <p:spPr>
            <a:xfrm>
              <a:off x="7589634" y="1548243"/>
              <a:ext cx="894275" cy="860563"/>
            </a:xfrm>
            <a:custGeom>
              <a:avLst/>
              <a:gdLst/>
              <a:ahLst/>
              <a:cxnLst/>
              <a:rect l="l" t="t" r="r" b="b"/>
              <a:pathLst>
                <a:path w="27933" h="26880" extrusionOk="0">
                  <a:moveTo>
                    <a:pt x="14490" y="246"/>
                  </a:moveTo>
                  <a:cubicBezTo>
                    <a:pt x="21777" y="257"/>
                    <a:pt x="27670" y="6151"/>
                    <a:pt x="27682" y="13438"/>
                  </a:cubicBezTo>
                  <a:cubicBezTo>
                    <a:pt x="27682" y="18772"/>
                    <a:pt x="24468" y="23582"/>
                    <a:pt x="19539" y="25630"/>
                  </a:cubicBezTo>
                  <a:cubicBezTo>
                    <a:pt x="17910" y="26302"/>
                    <a:pt x="16200" y="26629"/>
                    <a:pt x="14505" y="26629"/>
                  </a:cubicBezTo>
                  <a:cubicBezTo>
                    <a:pt x="11070" y="26629"/>
                    <a:pt x="7695" y="25287"/>
                    <a:pt x="5168" y="22760"/>
                  </a:cubicBezTo>
                  <a:cubicBezTo>
                    <a:pt x="1393" y="18986"/>
                    <a:pt x="262" y="13319"/>
                    <a:pt x="2310" y="8389"/>
                  </a:cubicBezTo>
                  <a:cubicBezTo>
                    <a:pt x="4346" y="3460"/>
                    <a:pt x="9156" y="246"/>
                    <a:pt x="14490" y="246"/>
                  </a:cubicBezTo>
                  <a:close/>
                  <a:moveTo>
                    <a:pt x="14496" y="0"/>
                  </a:moveTo>
                  <a:cubicBezTo>
                    <a:pt x="10998" y="0"/>
                    <a:pt x="7562" y="1363"/>
                    <a:pt x="4989" y="3936"/>
                  </a:cubicBezTo>
                  <a:cubicBezTo>
                    <a:pt x="1143" y="7782"/>
                    <a:pt x="0" y="13557"/>
                    <a:pt x="2072" y="18581"/>
                  </a:cubicBezTo>
                  <a:cubicBezTo>
                    <a:pt x="4156" y="23606"/>
                    <a:pt x="9061" y="26880"/>
                    <a:pt x="14490" y="26880"/>
                  </a:cubicBezTo>
                  <a:cubicBezTo>
                    <a:pt x="21908" y="26868"/>
                    <a:pt x="27921" y="20855"/>
                    <a:pt x="27932" y="13438"/>
                  </a:cubicBezTo>
                  <a:cubicBezTo>
                    <a:pt x="27932" y="8008"/>
                    <a:pt x="24658" y="3103"/>
                    <a:pt x="19634" y="1019"/>
                  </a:cubicBezTo>
                  <a:cubicBezTo>
                    <a:pt x="17971" y="334"/>
                    <a:pt x="16226" y="0"/>
                    <a:pt x="144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7648317" y="1602795"/>
              <a:ext cx="780686" cy="751136"/>
            </a:xfrm>
            <a:custGeom>
              <a:avLst/>
              <a:gdLst/>
              <a:ahLst/>
              <a:cxnLst/>
              <a:rect l="l" t="t" r="r" b="b"/>
              <a:pathLst>
                <a:path w="24385" h="23462" extrusionOk="0">
                  <a:moveTo>
                    <a:pt x="12657" y="244"/>
                  </a:moveTo>
                  <a:cubicBezTo>
                    <a:pt x="19003" y="256"/>
                    <a:pt x="24135" y="5400"/>
                    <a:pt x="24147" y="11734"/>
                  </a:cubicBezTo>
                  <a:cubicBezTo>
                    <a:pt x="24147" y="16377"/>
                    <a:pt x="21349" y="20568"/>
                    <a:pt x="17051" y="22342"/>
                  </a:cubicBezTo>
                  <a:cubicBezTo>
                    <a:pt x="15631" y="22934"/>
                    <a:pt x="14139" y="23221"/>
                    <a:pt x="12659" y="23221"/>
                  </a:cubicBezTo>
                  <a:cubicBezTo>
                    <a:pt x="9672" y="23221"/>
                    <a:pt x="6735" y="22051"/>
                    <a:pt x="4537" y="19854"/>
                  </a:cubicBezTo>
                  <a:cubicBezTo>
                    <a:pt x="1251" y="16568"/>
                    <a:pt x="275" y="11626"/>
                    <a:pt x="2049" y="7340"/>
                  </a:cubicBezTo>
                  <a:cubicBezTo>
                    <a:pt x="3823" y="3042"/>
                    <a:pt x="8014" y="244"/>
                    <a:pt x="12657" y="244"/>
                  </a:cubicBezTo>
                  <a:close/>
                  <a:moveTo>
                    <a:pt x="12650" y="1"/>
                  </a:moveTo>
                  <a:cubicBezTo>
                    <a:pt x="9600" y="1"/>
                    <a:pt x="6602" y="1192"/>
                    <a:pt x="4359" y="3435"/>
                  </a:cubicBezTo>
                  <a:cubicBezTo>
                    <a:pt x="1013" y="6793"/>
                    <a:pt x="1" y="11841"/>
                    <a:pt x="1823" y="16222"/>
                  </a:cubicBezTo>
                  <a:cubicBezTo>
                    <a:pt x="3632" y="20604"/>
                    <a:pt x="7919" y="23461"/>
                    <a:pt x="12657" y="23461"/>
                  </a:cubicBezTo>
                  <a:cubicBezTo>
                    <a:pt x="19134" y="23461"/>
                    <a:pt x="24385" y="18211"/>
                    <a:pt x="24385" y="11734"/>
                  </a:cubicBezTo>
                  <a:cubicBezTo>
                    <a:pt x="24385" y="6983"/>
                    <a:pt x="21527" y="2709"/>
                    <a:pt x="17146" y="899"/>
                  </a:cubicBezTo>
                  <a:cubicBezTo>
                    <a:pt x="15692" y="294"/>
                    <a:pt x="14165" y="1"/>
                    <a:pt x="126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7707415" y="1657507"/>
              <a:ext cx="667097" cy="641901"/>
            </a:xfrm>
            <a:custGeom>
              <a:avLst/>
              <a:gdLst/>
              <a:ahLst/>
              <a:cxnLst/>
              <a:rect l="l" t="t" r="r" b="b"/>
              <a:pathLst>
                <a:path w="20837" h="20050" extrusionOk="0">
                  <a:moveTo>
                    <a:pt x="10782" y="250"/>
                  </a:moveTo>
                  <a:cubicBezTo>
                    <a:pt x="10792" y="250"/>
                    <a:pt x="10801" y="250"/>
                    <a:pt x="10811" y="250"/>
                  </a:cubicBezTo>
                  <a:cubicBezTo>
                    <a:pt x="16217" y="250"/>
                    <a:pt x="20586" y="4631"/>
                    <a:pt x="20598" y="10025"/>
                  </a:cubicBezTo>
                  <a:cubicBezTo>
                    <a:pt x="20598" y="13977"/>
                    <a:pt x="18205" y="17549"/>
                    <a:pt x="14550" y="19061"/>
                  </a:cubicBezTo>
                  <a:cubicBezTo>
                    <a:pt x="13339" y="19562"/>
                    <a:pt x="12068" y="19806"/>
                    <a:pt x="10808" y="19806"/>
                  </a:cubicBezTo>
                  <a:cubicBezTo>
                    <a:pt x="8264" y="19806"/>
                    <a:pt x="5765" y="18813"/>
                    <a:pt x="3894" y="16942"/>
                  </a:cubicBezTo>
                  <a:cubicBezTo>
                    <a:pt x="1096" y="14144"/>
                    <a:pt x="262" y="9941"/>
                    <a:pt x="1774" y="6286"/>
                  </a:cubicBezTo>
                  <a:cubicBezTo>
                    <a:pt x="3283" y="2640"/>
                    <a:pt x="6841" y="250"/>
                    <a:pt x="10782" y="250"/>
                  </a:cubicBezTo>
                  <a:close/>
                  <a:moveTo>
                    <a:pt x="10819" y="1"/>
                  </a:moveTo>
                  <a:cubicBezTo>
                    <a:pt x="8208" y="1"/>
                    <a:pt x="5640" y="1020"/>
                    <a:pt x="3727" y="2940"/>
                  </a:cubicBezTo>
                  <a:cubicBezTo>
                    <a:pt x="858" y="5798"/>
                    <a:pt x="0" y="10120"/>
                    <a:pt x="1548" y="13858"/>
                  </a:cubicBezTo>
                  <a:cubicBezTo>
                    <a:pt x="3096" y="17609"/>
                    <a:pt x="6751" y="20050"/>
                    <a:pt x="10811" y="20050"/>
                  </a:cubicBezTo>
                  <a:cubicBezTo>
                    <a:pt x="16348" y="20050"/>
                    <a:pt x="20836" y="15561"/>
                    <a:pt x="20836" y="10025"/>
                  </a:cubicBezTo>
                  <a:cubicBezTo>
                    <a:pt x="20836" y="5965"/>
                    <a:pt x="18396" y="2309"/>
                    <a:pt x="14645" y="762"/>
                  </a:cubicBezTo>
                  <a:cubicBezTo>
                    <a:pt x="13409" y="250"/>
                    <a:pt x="12108" y="1"/>
                    <a:pt x="10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7"/>
            <p:cNvSpPr/>
            <p:nvPr/>
          </p:nvSpPr>
          <p:spPr>
            <a:xfrm>
              <a:off x="7766098" y="1711963"/>
              <a:ext cx="553892" cy="532954"/>
            </a:xfrm>
            <a:custGeom>
              <a:avLst/>
              <a:gdLst/>
              <a:ahLst/>
              <a:cxnLst/>
              <a:rect l="l" t="t" r="r" b="b"/>
              <a:pathLst>
                <a:path w="17301" h="16647" extrusionOk="0">
                  <a:moveTo>
                    <a:pt x="8978" y="251"/>
                  </a:moveTo>
                  <a:cubicBezTo>
                    <a:pt x="13443" y="251"/>
                    <a:pt x="17051" y="3871"/>
                    <a:pt x="17051" y="8324"/>
                  </a:cubicBezTo>
                  <a:cubicBezTo>
                    <a:pt x="17051" y="11586"/>
                    <a:pt x="15086" y="14539"/>
                    <a:pt x="12074" y="15789"/>
                  </a:cubicBezTo>
                  <a:cubicBezTo>
                    <a:pt x="11072" y="16203"/>
                    <a:pt x="10021" y="16404"/>
                    <a:pt x="8979" y="16404"/>
                  </a:cubicBezTo>
                  <a:cubicBezTo>
                    <a:pt x="6875" y="16404"/>
                    <a:pt x="4808" y="15583"/>
                    <a:pt x="3263" y="14039"/>
                  </a:cubicBezTo>
                  <a:cubicBezTo>
                    <a:pt x="953" y="11729"/>
                    <a:pt x="263" y="8252"/>
                    <a:pt x="1513" y="5228"/>
                  </a:cubicBezTo>
                  <a:cubicBezTo>
                    <a:pt x="2763" y="2216"/>
                    <a:pt x="5716" y="251"/>
                    <a:pt x="8978" y="251"/>
                  </a:cubicBezTo>
                  <a:close/>
                  <a:moveTo>
                    <a:pt x="8987" y="1"/>
                  </a:moveTo>
                  <a:cubicBezTo>
                    <a:pt x="6819" y="1"/>
                    <a:pt x="4691" y="848"/>
                    <a:pt x="3097" y="2442"/>
                  </a:cubicBezTo>
                  <a:cubicBezTo>
                    <a:pt x="715" y="4823"/>
                    <a:pt x="1" y="8395"/>
                    <a:pt x="1287" y="11514"/>
                  </a:cubicBezTo>
                  <a:cubicBezTo>
                    <a:pt x="2573" y="14622"/>
                    <a:pt x="5609" y="16646"/>
                    <a:pt x="8978" y="16646"/>
                  </a:cubicBezTo>
                  <a:cubicBezTo>
                    <a:pt x="13574" y="16646"/>
                    <a:pt x="17301" y="12919"/>
                    <a:pt x="17301" y="8324"/>
                  </a:cubicBezTo>
                  <a:cubicBezTo>
                    <a:pt x="17301" y="4954"/>
                    <a:pt x="15277" y="1918"/>
                    <a:pt x="12169" y="632"/>
                  </a:cubicBezTo>
                  <a:cubicBezTo>
                    <a:pt x="11138" y="207"/>
                    <a:pt x="10058" y="1"/>
                    <a:pt x="89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>
              <a:off x="7825196" y="1766707"/>
              <a:ext cx="440302" cy="423687"/>
            </a:xfrm>
            <a:custGeom>
              <a:avLst/>
              <a:gdLst/>
              <a:ahLst/>
              <a:cxnLst/>
              <a:rect l="l" t="t" r="r" b="b"/>
              <a:pathLst>
                <a:path w="13753" h="13234" extrusionOk="0">
                  <a:moveTo>
                    <a:pt x="7132" y="244"/>
                  </a:moveTo>
                  <a:cubicBezTo>
                    <a:pt x="10657" y="244"/>
                    <a:pt x="13502" y="3101"/>
                    <a:pt x="13502" y="6614"/>
                  </a:cubicBezTo>
                  <a:cubicBezTo>
                    <a:pt x="13502" y="9185"/>
                    <a:pt x="11954" y="11519"/>
                    <a:pt x="9573" y="12495"/>
                  </a:cubicBezTo>
                  <a:cubicBezTo>
                    <a:pt x="8785" y="12822"/>
                    <a:pt x="7957" y="12981"/>
                    <a:pt x="7137" y="12981"/>
                  </a:cubicBezTo>
                  <a:cubicBezTo>
                    <a:pt x="5479" y="12981"/>
                    <a:pt x="3850" y="12333"/>
                    <a:pt x="2632" y="11114"/>
                  </a:cubicBezTo>
                  <a:cubicBezTo>
                    <a:pt x="810" y="9293"/>
                    <a:pt x="262" y="6554"/>
                    <a:pt x="1251" y="4173"/>
                  </a:cubicBezTo>
                  <a:cubicBezTo>
                    <a:pt x="2239" y="1792"/>
                    <a:pt x="4561" y="244"/>
                    <a:pt x="7132" y="244"/>
                  </a:cubicBezTo>
                  <a:close/>
                  <a:moveTo>
                    <a:pt x="7128" y="0"/>
                  </a:moveTo>
                  <a:cubicBezTo>
                    <a:pt x="5407" y="0"/>
                    <a:pt x="3718" y="670"/>
                    <a:pt x="2453" y="1934"/>
                  </a:cubicBezTo>
                  <a:cubicBezTo>
                    <a:pt x="560" y="3828"/>
                    <a:pt x="0" y="6673"/>
                    <a:pt x="1024" y="9150"/>
                  </a:cubicBezTo>
                  <a:cubicBezTo>
                    <a:pt x="2048" y="11614"/>
                    <a:pt x="4453" y="13233"/>
                    <a:pt x="7132" y="13233"/>
                  </a:cubicBezTo>
                  <a:cubicBezTo>
                    <a:pt x="10787" y="13222"/>
                    <a:pt x="13752" y="10269"/>
                    <a:pt x="13752" y="6614"/>
                  </a:cubicBezTo>
                  <a:cubicBezTo>
                    <a:pt x="13752" y="3935"/>
                    <a:pt x="12133" y="1530"/>
                    <a:pt x="9668" y="506"/>
                  </a:cubicBezTo>
                  <a:cubicBezTo>
                    <a:pt x="8846" y="166"/>
                    <a:pt x="7983" y="0"/>
                    <a:pt x="7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7644123" y="1598793"/>
              <a:ext cx="789074" cy="759236"/>
            </a:xfrm>
            <a:custGeom>
              <a:avLst/>
              <a:gdLst/>
              <a:ahLst/>
              <a:cxnLst/>
              <a:rect l="l" t="t" r="r" b="b"/>
              <a:pathLst>
                <a:path w="24647" h="23715" extrusionOk="0">
                  <a:moveTo>
                    <a:pt x="12788" y="0"/>
                  </a:moveTo>
                  <a:cubicBezTo>
                    <a:pt x="7990" y="0"/>
                    <a:pt x="3668" y="2893"/>
                    <a:pt x="1835" y="7322"/>
                  </a:cubicBezTo>
                  <a:cubicBezTo>
                    <a:pt x="1" y="11751"/>
                    <a:pt x="1013" y="16847"/>
                    <a:pt x="4406" y="20241"/>
                  </a:cubicBezTo>
                  <a:cubicBezTo>
                    <a:pt x="6676" y="22510"/>
                    <a:pt x="9707" y="23715"/>
                    <a:pt x="12792" y="23715"/>
                  </a:cubicBezTo>
                  <a:cubicBezTo>
                    <a:pt x="14318" y="23715"/>
                    <a:pt x="15858" y="23419"/>
                    <a:pt x="17325" y="22812"/>
                  </a:cubicBezTo>
                  <a:cubicBezTo>
                    <a:pt x="21754" y="20979"/>
                    <a:pt x="24647" y="16657"/>
                    <a:pt x="24647" y="11859"/>
                  </a:cubicBezTo>
                  <a:cubicBezTo>
                    <a:pt x="24647" y="5310"/>
                    <a:pt x="19337" y="0"/>
                    <a:pt x="127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7"/>
          <p:cNvSpPr/>
          <p:nvPr/>
        </p:nvSpPr>
        <p:spPr>
          <a:xfrm>
            <a:off x="7728381" y="-2608"/>
            <a:ext cx="1415351" cy="5145931"/>
          </a:xfrm>
          <a:custGeom>
            <a:avLst/>
            <a:gdLst/>
            <a:ahLst/>
            <a:cxnLst/>
            <a:rect l="l" t="t" r="r" b="b"/>
            <a:pathLst>
              <a:path w="44209" h="160735" extrusionOk="0">
                <a:moveTo>
                  <a:pt x="0" y="0"/>
                </a:moveTo>
                <a:lnTo>
                  <a:pt x="0" y="160734"/>
                </a:lnTo>
                <a:lnTo>
                  <a:pt x="44208" y="160734"/>
                </a:lnTo>
                <a:lnTo>
                  <a:pt x="442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7"/>
          <p:cNvSpPr/>
          <p:nvPr/>
        </p:nvSpPr>
        <p:spPr>
          <a:xfrm>
            <a:off x="7650232" y="2656622"/>
            <a:ext cx="507758" cy="488549"/>
          </a:xfrm>
          <a:custGeom>
            <a:avLst/>
            <a:gdLst/>
            <a:ahLst/>
            <a:cxnLst/>
            <a:rect l="l" t="t" r="r" b="b"/>
            <a:pathLst>
              <a:path w="15860" h="15260" extrusionOk="0">
                <a:moveTo>
                  <a:pt x="8228" y="282"/>
                </a:moveTo>
                <a:cubicBezTo>
                  <a:pt x="12288" y="293"/>
                  <a:pt x="15574" y="3568"/>
                  <a:pt x="15574" y="7628"/>
                </a:cubicBezTo>
                <a:cubicBezTo>
                  <a:pt x="15574" y="10592"/>
                  <a:pt x="13788" y="13271"/>
                  <a:pt x="11049" y="14414"/>
                </a:cubicBezTo>
                <a:cubicBezTo>
                  <a:pt x="10138" y="14789"/>
                  <a:pt x="9182" y="14972"/>
                  <a:pt x="8235" y="14972"/>
                </a:cubicBezTo>
                <a:cubicBezTo>
                  <a:pt x="6323" y="14972"/>
                  <a:pt x="4446" y="14228"/>
                  <a:pt x="3037" y="12819"/>
                </a:cubicBezTo>
                <a:cubicBezTo>
                  <a:pt x="941" y="10723"/>
                  <a:pt x="310" y="7556"/>
                  <a:pt x="1453" y="4818"/>
                </a:cubicBezTo>
                <a:cubicBezTo>
                  <a:pt x="2584" y="2068"/>
                  <a:pt x="5263" y="282"/>
                  <a:pt x="8228" y="282"/>
                </a:cubicBezTo>
                <a:close/>
                <a:moveTo>
                  <a:pt x="8240" y="0"/>
                </a:moveTo>
                <a:cubicBezTo>
                  <a:pt x="6252" y="0"/>
                  <a:pt x="4300" y="776"/>
                  <a:pt x="2834" y="2234"/>
                </a:cubicBezTo>
                <a:cubicBezTo>
                  <a:pt x="655" y="4413"/>
                  <a:pt x="0" y="7699"/>
                  <a:pt x="1191" y="10545"/>
                </a:cubicBezTo>
                <a:cubicBezTo>
                  <a:pt x="2370" y="13402"/>
                  <a:pt x="5144" y="15260"/>
                  <a:pt x="8228" y="15260"/>
                </a:cubicBezTo>
                <a:cubicBezTo>
                  <a:pt x="12442" y="15248"/>
                  <a:pt x="15860" y="11843"/>
                  <a:pt x="15860" y="7628"/>
                </a:cubicBezTo>
                <a:cubicBezTo>
                  <a:pt x="15860" y="4544"/>
                  <a:pt x="14002" y="1758"/>
                  <a:pt x="11157" y="579"/>
                </a:cubicBezTo>
                <a:cubicBezTo>
                  <a:pt x="10212" y="189"/>
                  <a:pt x="9221" y="0"/>
                  <a:pt x="824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7"/>
          <p:cNvSpPr/>
          <p:nvPr/>
        </p:nvSpPr>
        <p:spPr>
          <a:xfrm>
            <a:off x="7718072" y="2719595"/>
            <a:ext cx="377041" cy="362698"/>
          </a:xfrm>
          <a:custGeom>
            <a:avLst/>
            <a:gdLst/>
            <a:ahLst/>
            <a:cxnLst/>
            <a:rect l="l" t="t" r="r" b="b"/>
            <a:pathLst>
              <a:path w="11777" h="11329" extrusionOk="0">
                <a:moveTo>
                  <a:pt x="6109" y="279"/>
                </a:moveTo>
                <a:cubicBezTo>
                  <a:pt x="9085" y="279"/>
                  <a:pt x="11490" y="2696"/>
                  <a:pt x="11490" y="5661"/>
                </a:cubicBezTo>
                <a:cubicBezTo>
                  <a:pt x="11490" y="7840"/>
                  <a:pt x="10181" y="9792"/>
                  <a:pt x="8168" y="10626"/>
                </a:cubicBezTo>
                <a:cubicBezTo>
                  <a:pt x="7504" y="10903"/>
                  <a:pt x="6804" y="11037"/>
                  <a:pt x="6109" y="11037"/>
                </a:cubicBezTo>
                <a:cubicBezTo>
                  <a:pt x="4712" y="11037"/>
                  <a:pt x="3336" y="10492"/>
                  <a:pt x="2311" y="9459"/>
                </a:cubicBezTo>
                <a:cubicBezTo>
                  <a:pt x="775" y="7923"/>
                  <a:pt x="310" y="5613"/>
                  <a:pt x="1144" y="3601"/>
                </a:cubicBezTo>
                <a:cubicBezTo>
                  <a:pt x="1977" y="1589"/>
                  <a:pt x="3942" y="279"/>
                  <a:pt x="6109" y="279"/>
                </a:cubicBezTo>
                <a:close/>
                <a:moveTo>
                  <a:pt x="6113" y="0"/>
                </a:moveTo>
                <a:cubicBezTo>
                  <a:pt x="4641" y="0"/>
                  <a:pt x="3191" y="577"/>
                  <a:pt x="2108" y="1660"/>
                </a:cubicBezTo>
                <a:cubicBezTo>
                  <a:pt x="489" y="3279"/>
                  <a:pt x="1" y="5708"/>
                  <a:pt x="882" y="7828"/>
                </a:cubicBezTo>
                <a:cubicBezTo>
                  <a:pt x="1763" y="9947"/>
                  <a:pt x="3823" y="11328"/>
                  <a:pt x="6109" y="11328"/>
                </a:cubicBezTo>
                <a:cubicBezTo>
                  <a:pt x="9240" y="11316"/>
                  <a:pt x="11776" y="8780"/>
                  <a:pt x="11776" y="5661"/>
                </a:cubicBezTo>
                <a:cubicBezTo>
                  <a:pt x="11776" y="3375"/>
                  <a:pt x="10395" y="1303"/>
                  <a:pt x="8276" y="434"/>
                </a:cubicBezTo>
                <a:cubicBezTo>
                  <a:pt x="7577" y="142"/>
                  <a:pt x="6843" y="0"/>
                  <a:pt x="61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7"/>
          <p:cNvSpPr/>
          <p:nvPr/>
        </p:nvSpPr>
        <p:spPr>
          <a:xfrm>
            <a:off x="7755434" y="2782153"/>
            <a:ext cx="276770" cy="237231"/>
          </a:xfrm>
          <a:custGeom>
            <a:avLst/>
            <a:gdLst/>
            <a:ahLst/>
            <a:cxnLst/>
            <a:rect l="l" t="t" r="r" b="b"/>
            <a:pathLst>
              <a:path w="8645" h="7410" extrusionOk="0">
                <a:moveTo>
                  <a:pt x="4942" y="290"/>
                </a:moveTo>
                <a:cubicBezTo>
                  <a:pt x="6835" y="290"/>
                  <a:pt x="8359" y="1826"/>
                  <a:pt x="8359" y="3707"/>
                </a:cubicBezTo>
                <a:cubicBezTo>
                  <a:pt x="8359" y="5763"/>
                  <a:pt x="6672" y="7125"/>
                  <a:pt x="4917" y="7125"/>
                </a:cubicBezTo>
                <a:cubicBezTo>
                  <a:pt x="4080" y="7125"/>
                  <a:pt x="3228" y="6816"/>
                  <a:pt x="2537" y="6124"/>
                </a:cubicBezTo>
                <a:cubicBezTo>
                  <a:pt x="382" y="3969"/>
                  <a:pt x="1906" y="290"/>
                  <a:pt x="4942" y="290"/>
                </a:cubicBezTo>
                <a:close/>
                <a:moveTo>
                  <a:pt x="4917" y="1"/>
                </a:moveTo>
                <a:cubicBezTo>
                  <a:pt x="4009" y="1"/>
                  <a:pt x="3085" y="337"/>
                  <a:pt x="2334" y="1087"/>
                </a:cubicBezTo>
                <a:cubicBezTo>
                  <a:pt x="1" y="3421"/>
                  <a:pt x="1656" y="7398"/>
                  <a:pt x="4942" y="7410"/>
                </a:cubicBezTo>
                <a:cubicBezTo>
                  <a:pt x="6990" y="7398"/>
                  <a:pt x="8645" y="5743"/>
                  <a:pt x="8645" y="3707"/>
                </a:cubicBezTo>
                <a:cubicBezTo>
                  <a:pt x="8645" y="1475"/>
                  <a:pt x="6818" y="1"/>
                  <a:pt x="491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7"/>
          <p:cNvSpPr/>
          <p:nvPr/>
        </p:nvSpPr>
        <p:spPr>
          <a:xfrm>
            <a:off x="7839665" y="2845126"/>
            <a:ext cx="129629" cy="111380"/>
          </a:xfrm>
          <a:custGeom>
            <a:avLst/>
            <a:gdLst/>
            <a:ahLst/>
            <a:cxnLst/>
            <a:rect l="l" t="t" r="r" b="b"/>
            <a:pathLst>
              <a:path w="4049" h="3479" extrusionOk="0">
                <a:moveTo>
                  <a:pt x="2311" y="287"/>
                </a:moveTo>
                <a:cubicBezTo>
                  <a:pt x="3120" y="287"/>
                  <a:pt x="3763" y="942"/>
                  <a:pt x="3763" y="1740"/>
                </a:cubicBezTo>
                <a:cubicBezTo>
                  <a:pt x="3763" y="2610"/>
                  <a:pt x="3048" y="3192"/>
                  <a:pt x="2302" y="3192"/>
                </a:cubicBezTo>
                <a:cubicBezTo>
                  <a:pt x="1946" y="3192"/>
                  <a:pt x="1583" y="3060"/>
                  <a:pt x="1287" y="2764"/>
                </a:cubicBezTo>
                <a:cubicBezTo>
                  <a:pt x="382" y="1847"/>
                  <a:pt x="1025" y="287"/>
                  <a:pt x="2311" y="287"/>
                </a:cubicBezTo>
                <a:close/>
                <a:moveTo>
                  <a:pt x="2305" y="0"/>
                </a:moveTo>
                <a:cubicBezTo>
                  <a:pt x="1880" y="0"/>
                  <a:pt x="1447" y="159"/>
                  <a:pt x="1096" y="513"/>
                </a:cubicBezTo>
                <a:cubicBezTo>
                  <a:pt x="1" y="1609"/>
                  <a:pt x="775" y="3466"/>
                  <a:pt x="2311" y="3478"/>
                </a:cubicBezTo>
                <a:cubicBezTo>
                  <a:pt x="3275" y="3466"/>
                  <a:pt x="4049" y="2692"/>
                  <a:pt x="4049" y="1740"/>
                </a:cubicBezTo>
                <a:cubicBezTo>
                  <a:pt x="4049" y="693"/>
                  <a:pt x="3194" y="0"/>
                  <a:pt x="230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7"/>
          <p:cNvSpPr/>
          <p:nvPr/>
        </p:nvSpPr>
        <p:spPr>
          <a:xfrm>
            <a:off x="5120100" y="1020650"/>
            <a:ext cx="3308595" cy="3308635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7"/>
          <p:cNvSpPr/>
          <p:nvPr/>
        </p:nvSpPr>
        <p:spPr>
          <a:xfrm>
            <a:off x="5358084" y="1258634"/>
            <a:ext cx="2832657" cy="2832657"/>
          </a:xfrm>
          <a:custGeom>
            <a:avLst/>
            <a:gdLst/>
            <a:ahLst/>
            <a:cxnLst/>
            <a:rect l="l" t="t" r="r" b="b"/>
            <a:pathLst>
              <a:path w="71141" h="71141" extrusionOk="0">
                <a:moveTo>
                  <a:pt x="0" y="1"/>
                </a:moveTo>
                <a:lnTo>
                  <a:pt x="0" y="71140"/>
                </a:lnTo>
                <a:lnTo>
                  <a:pt x="71140" y="71140"/>
                </a:lnTo>
                <a:lnTo>
                  <a:pt x="7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7"/>
          <p:cNvGrpSpPr/>
          <p:nvPr/>
        </p:nvGrpSpPr>
        <p:grpSpPr>
          <a:xfrm>
            <a:off x="5939971" y="889081"/>
            <a:ext cx="820705" cy="53017"/>
            <a:chOff x="7586971" y="1240406"/>
            <a:chExt cx="820705" cy="53017"/>
          </a:xfrm>
        </p:grpSpPr>
        <p:sp>
          <p:nvSpPr>
            <p:cNvPr id="342" name="Google Shape;342;p7"/>
            <p:cNvSpPr/>
            <p:nvPr/>
          </p:nvSpPr>
          <p:spPr>
            <a:xfrm>
              <a:off x="8345886" y="1240406"/>
              <a:ext cx="61789" cy="53017"/>
            </a:xfrm>
            <a:custGeom>
              <a:avLst/>
              <a:gdLst/>
              <a:ahLst/>
              <a:cxnLst/>
              <a:rect l="l" t="t" r="r" b="b"/>
              <a:pathLst>
                <a:path w="1930" h="1656" extrusionOk="0">
                  <a:moveTo>
                    <a:pt x="833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156069" y="1240406"/>
              <a:ext cx="61757" cy="53017"/>
            </a:xfrm>
            <a:custGeom>
              <a:avLst/>
              <a:gdLst/>
              <a:ahLst/>
              <a:cxnLst/>
              <a:rect l="l" t="t" r="r" b="b"/>
              <a:pathLst>
                <a:path w="1929" h="1656" extrusionOk="0">
                  <a:moveTo>
                    <a:pt x="838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41" y="74"/>
                    <a:pt x="1038" y="1"/>
                    <a:pt x="8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7966221" y="1240406"/>
              <a:ext cx="61789" cy="53017"/>
            </a:xfrm>
            <a:custGeom>
              <a:avLst/>
              <a:gdLst/>
              <a:ahLst/>
              <a:cxnLst/>
              <a:rect l="l" t="t" r="r" b="b"/>
              <a:pathLst>
                <a:path w="1930" h="1656" extrusionOk="0">
                  <a:moveTo>
                    <a:pt x="842" y="1"/>
                  </a:moveTo>
                  <a:cubicBezTo>
                    <a:pt x="413" y="1"/>
                    <a:pt x="1" y="332"/>
                    <a:pt x="1" y="834"/>
                  </a:cubicBezTo>
                  <a:cubicBezTo>
                    <a:pt x="1" y="1286"/>
                    <a:pt x="370" y="1655"/>
                    <a:pt x="834" y="1655"/>
                  </a:cubicBezTo>
                  <a:cubicBezTo>
                    <a:pt x="1560" y="1655"/>
                    <a:pt x="1930" y="762"/>
                    <a:pt x="1418" y="238"/>
                  </a:cubicBezTo>
                  <a:cubicBezTo>
                    <a:pt x="1250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7776404" y="1240406"/>
              <a:ext cx="62173" cy="53017"/>
            </a:xfrm>
            <a:custGeom>
              <a:avLst/>
              <a:gdLst/>
              <a:ahLst/>
              <a:cxnLst/>
              <a:rect l="l" t="t" r="r" b="b"/>
              <a:pathLst>
                <a:path w="1942" h="1656" extrusionOk="0">
                  <a:moveTo>
                    <a:pt x="842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70" y="1655"/>
                    <a:pt x="834" y="1655"/>
                  </a:cubicBezTo>
                  <a:cubicBezTo>
                    <a:pt x="1572" y="1655"/>
                    <a:pt x="1941" y="762"/>
                    <a:pt x="1417" y="238"/>
                  </a:cubicBezTo>
                  <a:cubicBezTo>
                    <a:pt x="1249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7586971" y="1240406"/>
              <a:ext cx="61757" cy="53017"/>
            </a:xfrm>
            <a:custGeom>
              <a:avLst/>
              <a:gdLst/>
              <a:ahLst/>
              <a:cxnLst/>
              <a:rect l="l" t="t" r="r" b="b"/>
              <a:pathLst>
                <a:path w="1929" h="1656" extrusionOk="0">
                  <a:moveTo>
                    <a:pt x="832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" name="Google Shape;347;p7"/>
          <p:cNvGrpSpPr/>
          <p:nvPr/>
        </p:nvGrpSpPr>
        <p:grpSpPr>
          <a:xfrm>
            <a:off x="7228947" y="4476874"/>
            <a:ext cx="377022" cy="131703"/>
            <a:chOff x="8271932" y="4202530"/>
            <a:chExt cx="652626" cy="227979"/>
          </a:xfrm>
        </p:grpSpPr>
        <p:sp>
          <p:nvSpPr>
            <p:cNvPr id="348" name="Google Shape;348;p7"/>
            <p:cNvSpPr/>
            <p:nvPr/>
          </p:nvSpPr>
          <p:spPr>
            <a:xfrm>
              <a:off x="8696579" y="4202530"/>
              <a:ext cx="227979" cy="227979"/>
            </a:xfrm>
            <a:custGeom>
              <a:avLst/>
              <a:gdLst/>
              <a:ahLst/>
              <a:cxnLst/>
              <a:rect l="l" t="t" r="r" b="b"/>
              <a:pathLst>
                <a:path w="7121" h="7121" extrusionOk="0">
                  <a:moveTo>
                    <a:pt x="1131" y="0"/>
                  </a:moveTo>
                  <a:lnTo>
                    <a:pt x="0" y="1132"/>
                  </a:lnTo>
                  <a:lnTo>
                    <a:pt x="2429" y="3560"/>
                  </a:lnTo>
                  <a:lnTo>
                    <a:pt x="0" y="5989"/>
                  </a:lnTo>
                  <a:lnTo>
                    <a:pt x="1131" y="7120"/>
                  </a:lnTo>
                  <a:lnTo>
                    <a:pt x="3560" y="4692"/>
                  </a:lnTo>
                  <a:lnTo>
                    <a:pt x="5989" y="7120"/>
                  </a:lnTo>
                  <a:lnTo>
                    <a:pt x="7120" y="5989"/>
                  </a:lnTo>
                  <a:lnTo>
                    <a:pt x="4691" y="3560"/>
                  </a:lnTo>
                  <a:lnTo>
                    <a:pt x="7120" y="1132"/>
                  </a:lnTo>
                  <a:lnTo>
                    <a:pt x="5989" y="0"/>
                  </a:lnTo>
                  <a:lnTo>
                    <a:pt x="3560" y="2429"/>
                  </a:lnTo>
                  <a:lnTo>
                    <a:pt x="1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8271932" y="4202530"/>
              <a:ext cx="228363" cy="227979"/>
            </a:xfrm>
            <a:custGeom>
              <a:avLst/>
              <a:gdLst/>
              <a:ahLst/>
              <a:cxnLst/>
              <a:rect l="l" t="t" r="r" b="b"/>
              <a:pathLst>
                <a:path w="7133" h="7121" extrusionOk="0">
                  <a:moveTo>
                    <a:pt x="1132" y="0"/>
                  </a:moveTo>
                  <a:lnTo>
                    <a:pt x="1" y="1132"/>
                  </a:lnTo>
                  <a:lnTo>
                    <a:pt x="2429" y="3560"/>
                  </a:lnTo>
                  <a:lnTo>
                    <a:pt x="1" y="5989"/>
                  </a:lnTo>
                  <a:lnTo>
                    <a:pt x="1132" y="7120"/>
                  </a:lnTo>
                  <a:lnTo>
                    <a:pt x="3561" y="4692"/>
                  </a:lnTo>
                  <a:lnTo>
                    <a:pt x="5989" y="7120"/>
                  </a:lnTo>
                  <a:lnTo>
                    <a:pt x="7132" y="5989"/>
                  </a:lnTo>
                  <a:lnTo>
                    <a:pt x="4692" y="3560"/>
                  </a:lnTo>
                  <a:lnTo>
                    <a:pt x="7132" y="1132"/>
                  </a:lnTo>
                  <a:lnTo>
                    <a:pt x="5989" y="0"/>
                  </a:lnTo>
                  <a:lnTo>
                    <a:pt x="3561" y="2429"/>
                  </a:lnTo>
                  <a:lnTo>
                    <a:pt x="1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" name="Google Shape;350;p7"/>
          <p:cNvSpPr/>
          <p:nvPr/>
        </p:nvSpPr>
        <p:spPr>
          <a:xfrm>
            <a:off x="4828313" y="1566652"/>
            <a:ext cx="129629" cy="129629"/>
          </a:xfrm>
          <a:custGeom>
            <a:avLst/>
            <a:gdLst/>
            <a:ahLst/>
            <a:cxnLst/>
            <a:rect l="l" t="t" r="r" b="b"/>
            <a:pathLst>
              <a:path w="8478" h="8478" extrusionOk="0">
                <a:moveTo>
                  <a:pt x="3429" y="1"/>
                </a:moveTo>
                <a:lnTo>
                  <a:pt x="3429" y="3441"/>
                </a:lnTo>
                <a:lnTo>
                  <a:pt x="0" y="3441"/>
                </a:lnTo>
                <a:lnTo>
                  <a:pt x="0" y="5037"/>
                </a:lnTo>
                <a:lnTo>
                  <a:pt x="3429" y="5037"/>
                </a:lnTo>
                <a:lnTo>
                  <a:pt x="3429" y="8478"/>
                </a:lnTo>
                <a:lnTo>
                  <a:pt x="5037" y="8478"/>
                </a:lnTo>
                <a:lnTo>
                  <a:pt x="5037" y="5037"/>
                </a:lnTo>
                <a:lnTo>
                  <a:pt x="8477" y="5037"/>
                </a:lnTo>
                <a:lnTo>
                  <a:pt x="8477" y="3441"/>
                </a:lnTo>
                <a:lnTo>
                  <a:pt x="5037" y="3441"/>
                </a:lnTo>
                <a:lnTo>
                  <a:pt x="50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7"/>
          <p:cNvSpPr txBox="1">
            <a:spLocks noGrp="1"/>
          </p:cNvSpPr>
          <p:nvPr>
            <p:ph type="body" idx="1"/>
          </p:nvPr>
        </p:nvSpPr>
        <p:spPr>
          <a:xfrm>
            <a:off x="947425" y="2364000"/>
            <a:ext cx="2808000" cy="17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algn="l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algn="l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algn="l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l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l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l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l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l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352" name="Google Shape;352;p7"/>
          <p:cNvSpPr txBox="1">
            <a:spLocks noGrp="1"/>
          </p:cNvSpPr>
          <p:nvPr>
            <p:ph type="title"/>
          </p:nvPr>
        </p:nvSpPr>
        <p:spPr>
          <a:xfrm>
            <a:off x="947425" y="1035600"/>
            <a:ext cx="2808000" cy="11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1"/>
          <p:cNvSpPr/>
          <p:nvPr/>
        </p:nvSpPr>
        <p:spPr>
          <a:xfrm>
            <a:off x="-1422275" y="3784200"/>
            <a:ext cx="2817600" cy="2748900"/>
          </a:xfrm>
          <a:prstGeom prst="arc">
            <a:avLst>
              <a:gd name="adj1" fmla="val 16200000"/>
              <a:gd name="adj2" fmla="val 25688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11"/>
          <p:cNvSpPr txBox="1">
            <a:spLocks noGrp="1"/>
          </p:cNvSpPr>
          <p:nvPr>
            <p:ph type="subTitle" idx="1"/>
          </p:nvPr>
        </p:nvSpPr>
        <p:spPr>
          <a:xfrm>
            <a:off x="1925850" y="2916725"/>
            <a:ext cx="52923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11"/>
          <p:cNvSpPr txBox="1">
            <a:spLocks noGrp="1"/>
          </p:cNvSpPr>
          <p:nvPr>
            <p:ph type="title" hasCustomPrompt="1"/>
          </p:nvPr>
        </p:nvSpPr>
        <p:spPr>
          <a:xfrm>
            <a:off x="885450" y="1843925"/>
            <a:ext cx="7373100" cy="99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539" name="Google Shape;539;p11"/>
          <p:cNvGrpSpPr/>
          <p:nvPr/>
        </p:nvGrpSpPr>
        <p:grpSpPr>
          <a:xfrm rot="-5400000" flipH="1">
            <a:off x="179661" y="4243253"/>
            <a:ext cx="740697" cy="852454"/>
            <a:chOff x="8369505" y="4354255"/>
            <a:chExt cx="588555" cy="677357"/>
          </a:xfrm>
        </p:grpSpPr>
        <p:sp>
          <p:nvSpPr>
            <p:cNvPr id="540" name="Google Shape;540;p11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1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1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1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1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1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1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1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1"/>
            <p:cNvSpPr/>
            <p:nvPr/>
          </p:nvSpPr>
          <p:spPr>
            <a:xfrm>
              <a:off x="8881800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1"/>
            <p:cNvSpPr/>
            <p:nvPr/>
          </p:nvSpPr>
          <p:spPr>
            <a:xfrm>
              <a:off x="876440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1"/>
            <p:cNvSpPr/>
            <p:nvPr/>
          </p:nvSpPr>
          <p:spPr>
            <a:xfrm>
              <a:off x="8647391" y="499863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1"/>
            <p:cNvSpPr/>
            <p:nvPr/>
          </p:nvSpPr>
          <p:spPr>
            <a:xfrm>
              <a:off x="8530346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1"/>
            <p:cNvSpPr/>
            <p:nvPr/>
          </p:nvSpPr>
          <p:spPr>
            <a:xfrm>
              <a:off x="841333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1"/>
            <p:cNvSpPr/>
            <p:nvPr/>
          </p:nvSpPr>
          <p:spPr>
            <a:xfrm>
              <a:off x="8369505" y="4354255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1"/>
            <p:cNvSpPr/>
            <p:nvPr/>
          </p:nvSpPr>
          <p:spPr>
            <a:xfrm>
              <a:off x="8834931" y="4507091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7" name="Google Shape;557;p11"/>
          <p:cNvSpPr/>
          <p:nvPr/>
        </p:nvSpPr>
        <p:spPr>
          <a:xfrm rot="10800000" flipH="1">
            <a:off x="8258538" y="4887273"/>
            <a:ext cx="83286" cy="83286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11"/>
          <p:cNvSpPr/>
          <p:nvPr/>
        </p:nvSpPr>
        <p:spPr>
          <a:xfrm rot="10800000" flipH="1">
            <a:off x="8444167" y="4886503"/>
            <a:ext cx="600135" cy="81778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9" name="Google Shape;559;p11"/>
          <p:cNvGrpSpPr/>
          <p:nvPr/>
        </p:nvGrpSpPr>
        <p:grpSpPr>
          <a:xfrm rot="10800000" flipH="1">
            <a:off x="8843201" y="4246609"/>
            <a:ext cx="213576" cy="348326"/>
            <a:chOff x="191876" y="116083"/>
            <a:chExt cx="213576" cy="348326"/>
          </a:xfrm>
        </p:grpSpPr>
        <p:sp>
          <p:nvSpPr>
            <p:cNvPr id="560" name="Google Shape;560;p11"/>
            <p:cNvSpPr/>
            <p:nvPr/>
          </p:nvSpPr>
          <p:spPr>
            <a:xfrm>
              <a:off x="352794" y="267841"/>
              <a:ext cx="52657" cy="44810"/>
            </a:xfrm>
            <a:custGeom>
              <a:avLst/>
              <a:gdLst/>
              <a:ahLst/>
              <a:cxnLst/>
              <a:rect l="l" t="t" r="r" b="b"/>
              <a:pathLst>
                <a:path w="1644" h="1399" extrusionOk="0">
                  <a:moveTo>
                    <a:pt x="710" y="1"/>
                  </a:moveTo>
                  <a:cubicBezTo>
                    <a:pt x="348" y="1"/>
                    <a:pt x="1" y="278"/>
                    <a:pt x="1" y="696"/>
                  </a:cubicBezTo>
                  <a:cubicBezTo>
                    <a:pt x="1" y="1089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8"/>
                  </a:cubicBezTo>
                  <a:cubicBezTo>
                    <a:pt x="1060" y="65"/>
                    <a:pt x="883" y="1"/>
                    <a:pt x="7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191876" y="267841"/>
              <a:ext cx="52657" cy="44810"/>
            </a:xfrm>
            <a:custGeom>
              <a:avLst/>
              <a:gdLst/>
              <a:ahLst/>
              <a:cxnLst/>
              <a:rect l="l" t="t" r="r" b="b"/>
              <a:pathLst>
                <a:path w="1644" h="1399" extrusionOk="0">
                  <a:moveTo>
                    <a:pt x="700" y="1"/>
                  </a:moveTo>
                  <a:cubicBezTo>
                    <a:pt x="342" y="1"/>
                    <a:pt x="0" y="278"/>
                    <a:pt x="0" y="696"/>
                  </a:cubicBezTo>
                  <a:cubicBezTo>
                    <a:pt x="0" y="1089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8"/>
                  </a:cubicBezTo>
                  <a:cubicBezTo>
                    <a:pt x="1048" y="65"/>
                    <a:pt x="872" y="1"/>
                    <a:pt x="7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1"/>
            <p:cNvSpPr/>
            <p:nvPr/>
          </p:nvSpPr>
          <p:spPr>
            <a:xfrm>
              <a:off x="352794" y="116083"/>
              <a:ext cx="52657" cy="45162"/>
            </a:xfrm>
            <a:custGeom>
              <a:avLst/>
              <a:gdLst/>
              <a:ahLst/>
              <a:cxnLst/>
              <a:rect l="l" t="t" r="r" b="b"/>
              <a:pathLst>
                <a:path w="1644" h="1410" extrusionOk="0">
                  <a:moveTo>
                    <a:pt x="711" y="0"/>
                  </a:moveTo>
                  <a:cubicBezTo>
                    <a:pt x="349" y="0"/>
                    <a:pt x="1" y="280"/>
                    <a:pt x="1" y="707"/>
                  </a:cubicBezTo>
                  <a:cubicBezTo>
                    <a:pt x="1" y="1088"/>
                    <a:pt x="310" y="1409"/>
                    <a:pt x="703" y="1409"/>
                  </a:cubicBezTo>
                  <a:cubicBezTo>
                    <a:pt x="1334" y="1409"/>
                    <a:pt x="1644" y="647"/>
                    <a:pt x="1203" y="207"/>
                  </a:cubicBezTo>
                  <a:cubicBezTo>
                    <a:pt x="1061" y="64"/>
                    <a:pt x="884" y="0"/>
                    <a:pt x="7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1"/>
            <p:cNvSpPr/>
            <p:nvPr/>
          </p:nvSpPr>
          <p:spPr>
            <a:xfrm>
              <a:off x="191876" y="116083"/>
              <a:ext cx="52657" cy="45162"/>
            </a:xfrm>
            <a:custGeom>
              <a:avLst/>
              <a:gdLst/>
              <a:ahLst/>
              <a:cxnLst/>
              <a:rect l="l" t="t" r="r" b="b"/>
              <a:pathLst>
                <a:path w="1644" h="1410" extrusionOk="0">
                  <a:moveTo>
                    <a:pt x="702" y="0"/>
                  </a:moveTo>
                  <a:cubicBezTo>
                    <a:pt x="343" y="0"/>
                    <a:pt x="0" y="280"/>
                    <a:pt x="0" y="707"/>
                  </a:cubicBezTo>
                  <a:cubicBezTo>
                    <a:pt x="0" y="1088"/>
                    <a:pt x="310" y="1409"/>
                    <a:pt x="703" y="1409"/>
                  </a:cubicBezTo>
                  <a:cubicBezTo>
                    <a:pt x="1322" y="1409"/>
                    <a:pt x="1643" y="647"/>
                    <a:pt x="1191" y="207"/>
                  </a:cubicBezTo>
                  <a:cubicBezTo>
                    <a:pt x="1048" y="64"/>
                    <a:pt x="873" y="0"/>
                    <a:pt x="7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352794" y="419631"/>
              <a:ext cx="52657" cy="44778"/>
            </a:xfrm>
            <a:custGeom>
              <a:avLst/>
              <a:gdLst/>
              <a:ahLst/>
              <a:cxnLst/>
              <a:rect l="l" t="t" r="r" b="b"/>
              <a:pathLst>
                <a:path w="1644" h="1398" extrusionOk="0">
                  <a:moveTo>
                    <a:pt x="711" y="1"/>
                  </a:moveTo>
                  <a:cubicBezTo>
                    <a:pt x="349" y="1"/>
                    <a:pt x="1" y="280"/>
                    <a:pt x="1" y="707"/>
                  </a:cubicBezTo>
                  <a:cubicBezTo>
                    <a:pt x="1" y="1088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7"/>
                  </a:cubicBezTo>
                  <a:cubicBezTo>
                    <a:pt x="1061" y="65"/>
                    <a:pt x="884" y="1"/>
                    <a:pt x="7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191876" y="419631"/>
              <a:ext cx="52657" cy="44778"/>
            </a:xfrm>
            <a:custGeom>
              <a:avLst/>
              <a:gdLst/>
              <a:ahLst/>
              <a:cxnLst/>
              <a:rect l="l" t="t" r="r" b="b"/>
              <a:pathLst>
                <a:path w="1644" h="1398" extrusionOk="0">
                  <a:moveTo>
                    <a:pt x="702" y="1"/>
                  </a:moveTo>
                  <a:cubicBezTo>
                    <a:pt x="343" y="1"/>
                    <a:pt x="0" y="280"/>
                    <a:pt x="0" y="707"/>
                  </a:cubicBezTo>
                  <a:cubicBezTo>
                    <a:pt x="0" y="1088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7"/>
                  </a:cubicBezTo>
                  <a:cubicBezTo>
                    <a:pt x="1048" y="65"/>
                    <a:pt x="873" y="1"/>
                    <a:pt x="7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6" name="Google Shape;566;p11"/>
          <p:cNvSpPr/>
          <p:nvPr/>
        </p:nvSpPr>
        <p:spPr>
          <a:xfrm rot="-2700000">
            <a:off x="92638" y="3939524"/>
            <a:ext cx="149950" cy="149952"/>
          </a:xfrm>
          <a:custGeom>
            <a:avLst/>
            <a:gdLst/>
            <a:ahLst/>
            <a:cxnLst/>
            <a:rect l="l" t="t" r="r" b="b"/>
            <a:pathLst>
              <a:path w="4406" h="4407" extrusionOk="0">
                <a:moveTo>
                  <a:pt x="703" y="1"/>
                </a:moveTo>
                <a:lnTo>
                  <a:pt x="0" y="703"/>
                </a:lnTo>
                <a:lnTo>
                  <a:pt x="1500" y="2203"/>
                </a:lnTo>
                <a:lnTo>
                  <a:pt x="0" y="3716"/>
                </a:lnTo>
                <a:lnTo>
                  <a:pt x="703" y="4406"/>
                </a:lnTo>
                <a:lnTo>
                  <a:pt x="2203" y="2906"/>
                </a:lnTo>
                <a:lnTo>
                  <a:pt x="3703" y="4406"/>
                </a:lnTo>
                <a:lnTo>
                  <a:pt x="4405" y="3716"/>
                </a:lnTo>
                <a:lnTo>
                  <a:pt x="2905" y="2203"/>
                </a:lnTo>
                <a:lnTo>
                  <a:pt x="4405" y="703"/>
                </a:lnTo>
                <a:lnTo>
                  <a:pt x="3703" y="1"/>
                </a:lnTo>
                <a:lnTo>
                  <a:pt x="2203" y="1501"/>
                </a:lnTo>
                <a:lnTo>
                  <a:pt x="70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11"/>
          <p:cNvSpPr/>
          <p:nvPr/>
        </p:nvSpPr>
        <p:spPr>
          <a:xfrm>
            <a:off x="7784075" y="0"/>
            <a:ext cx="1359980" cy="1368444"/>
          </a:xfrm>
          <a:custGeom>
            <a:avLst/>
            <a:gdLst/>
            <a:ahLst/>
            <a:cxnLst/>
            <a:rect l="l" t="t" r="r" b="b"/>
            <a:pathLst>
              <a:path w="45344" h="45630" extrusionOk="0">
                <a:moveTo>
                  <a:pt x="19487" y="0"/>
                </a:moveTo>
                <a:lnTo>
                  <a:pt x="12928" y="6559"/>
                </a:lnTo>
                <a:lnTo>
                  <a:pt x="0" y="6559"/>
                </a:lnTo>
                <a:lnTo>
                  <a:pt x="0" y="45630"/>
                </a:lnTo>
                <a:lnTo>
                  <a:pt x="38690" y="45630"/>
                </a:lnTo>
                <a:lnTo>
                  <a:pt x="38690" y="32511"/>
                </a:lnTo>
                <a:lnTo>
                  <a:pt x="45344" y="25857"/>
                </a:lnTo>
                <a:lnTo>
                  <a:pt x="45344" y="95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8" name="Google Shape;568;p11"/>
          <p:cNvSpPr/>
          <p:nvPr/>
        </p:nvSpPr>
        <p:spPr>
          <a:xfrm>
            <a:off x="7918975" y="309175"/>
            <a:ext cx="885300" cy="93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9" name="Google Shape;569;p11"/>
          <p:cNvGrpSpPr/>
          <p:nvPr/>
        </p:nvGrpSpPr>
        <p:grpSpPr>
          <a:xfrm rot="10800000" flipH="1">
            <a:off x="7991275" y="429082"/>
            <a:ext cx="740697" cy="713333"/>
            <a:chOff x="8369505" y="4354255"/>
            <a:chExt cx="588555" cy="566812"/>
          </a:xfrm>
        </p:grpSpPr>
        <p:sp>
          <p:nvSpPr>
            <p:cNvPr id="570" name="Google Shape;570;p11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1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1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1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1"/>
            <p:cNvSpPr/>
            <p:nvPr/>
          </p:nvSpPr>
          <p:spPr>
            <a:xfrm>
              <a:off x="8369505" y="4354255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8834931" y="4507091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2">
  <p:cSld name="CUSTOM_6"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8"/>
          <p:cNvSpPr/>
          <p:nvPr/>
        </p:nvSpPr>
        <p:spPr>
          <a:xfrm>
            <a:off x="-3000" y="325"/>
            <a:ext cx="2608717" cy="5143367"/>
          </a:xfrm>
          <a:custGeom>
            <a:avLst/>
            <a:gdLst/>
            <a:ahLst/>
            <a:cxnLst/>
            <a:rect l="l" t="t" r="r" b="b"/>
            <a:pathLst>
              <a:path w="39589" h="128040" extrusionOk="0">
                <a:moveTo>
                  <a:pt x="0" y="0"/>
                </a:moveTo>
                <a:lnTo>
                  <a:pt x="0" y="128040"/>
                </a:lnTo>
                <a:lnTo>
                  <a:pt x="39588" y="128040"/>
                </a:lnTo>
                <a:lnTo>
                  <a:pt x="395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18"/>
          <p:cNvSpPr/>
          <p:nvPr/>
        </p:nvSpPr>
        <p:spPr>
          <a:xfrm>
            <a:off x="191875" y="1216900"/>
            <a:ext cx="2942151" cy="3098613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18"/>
          <p:cNvSpPr/>
          <p:nvPr/>
        </p:nvSpPr>
        <p:spPr>
          <a:xfrm>
            <a:off x="358588" y="1392549"/>
            <a:ext cx="2608736" cy="2747328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0" name="Google Shape;810;p18"/>
          <p:cNvGrpSpPr/>
          <p:nvPr/>
        </p:nvGrpSpPr>
        <p:grpSpPr>
          <a:xfrm>
            <a:off x="2703986" y="3553936"/>
            <a:ext cx="154517" cy="442886"/>
            <a:chOff x="8846561" y="2782361"/>
            <a:chExt cx="154517" cy="442886"/>
          </a:xfrm>
        </p:grpSpPr>
        <p:sp>
          <p:nvSpPr>
            <p:cNvPr id="811" name="Google Shape;811;p18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8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3" name="Google Shape;813;p18"/>
          <p:cNvSpPr/>
          <p:nvPr/>
        </p:nvSpPr>
        <p:spPr>
          <a:xfrm rot="10800000" flipH="1">
            <a:off x="492791" y="1626815"/>
            <a:ext cx="152595" cy="152627"/>
          </a:xfrm>
          <a:custGeom>
            <a:avLst/>
            <a:gdLst/>
            <a:ahLst/>
            <a:cxnLst/>
            <a:rect l="l" t="t" r="r" b="b"/>
            <a:pathLst>
              <a:path w="4763" h="4764" extrusionOk="0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4" name="Google Shape;814;p18"/>
          <p:cNvGrpSpPr/>
          <p:nvPr/>
        </p:nvGrpSpPr>
        <p:grpSpPr>
          <a:xfrm rot="10800000" flipH="1">
            <a:off x="478486" y="1920939"/>
            <a:ext cx="181204" cy="295450"/>
            <a:chOff x="8814523" y="4301099"/>
            <a:chExt cx="181204" cy="295450"/>
          </a:xfrm>
        </p:grpSpPr>
        <p:sp>
          <p:nvSpPr>
            <p:cNvPr id="815" name="Google Shape;815;p18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8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8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8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8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8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18"/>
          <p:cNvGrpSpPr/>
          <p:nvPr/>
        </p:nvGrpSpPr>
        <p:grpSpPr>
          <a:xfrm flipH="1">
            <a:off x="8430930" y="164768"/>
            <a:ext cx="588555" cy="677357"/>
            <a:chOff x="8369505" y="4354255"/>
            <a:chExt cx="588555" cy="677357"/>
          </a:xfrm>
        </p:grpSpPr>
        <p:sp>
          <p:nvSpPr>
            <p:cNvPr id="822" name="Google Shape;822;p18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8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8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8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8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8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8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8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8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8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8"/>
            <p:cNvSpPr/>
            <p:nvPr/>
          </p:nvSpPr>
          <p:spPr>
            <a:xfrm>
              <a:off x="8881800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8"/>
            <p:cNvSpPr/>
            <p:nvPr/>
          </p:nvSpPr>
          <p:spPr>
            <a:xfrm>
              <a:off x="876440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8"/>
            <p:cNvSpPr/>
            <p:nvPr/>
          </p:nvSpPr>
          <p:spPr>
            <a:xfrm>
              <a:off x="8647391" y="499863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8"/>
            <p:cNvSpPr/>
            <p:nvPr/>
          </p:nvSpPr>
          <p:spPr>
            <a:xfrm>
              <a:off x="8530346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8"/>
            <p:cNvSpPr/>
            <p:nvPr/>
          </p:nvSpPr>
          <p:spPr>
            <a:xfrm>
              <a:off x="841333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8"/>
            <p:cNvSpPr/>
            <p:nvPr/>
          </p:nvSpPr>
          <p:spPr>
            <a:xfrm>
              <a:off x="8369505" y="4354255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8"/>
            <p:cNvSpPr/>
            <p:nvPr/>
          </p:nvSpPr>
          <p:spPr>
            <a:xfrm>
              <a:off x="8834931" y="4507091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9" name="Google Shape;839;p18"/>
          <p:cNvGrpSpPr/>
          <p:nvPr/>
        </p:nvGrpSpPr>
        <p:grpSpPr>
          <a:xfrm>
            <a:off x="8684322" y="4723215"/>
            <a:ext cx="279631" cy="259804"/>
            <a:chOff x="6672" y="3464315"/>
            <a:chExt cx="279631" cy="259804"/>
          </a:xfrm>
        </p:grpSpPr>
        <p:sp>
          <p:nvSpPr>
            <p:cNvPr id="840" name="Google Shape;840;p18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8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8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8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8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8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8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8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9" name="Google Shape;849;p18"/>
          <p:cNvSpPr/>
          <p:nvPr/>
        </p:nvSpPr>
        <p:spPr>
          <a:xfrm>
            <a:off x="8857713" y="4416280"/>
            <a:ext cx="106225" cy="105840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18"/>
          <p:cNvSpPr txBox="1">
            <a:spLocks noGrp="1"/>
          </p:cNvSpPr>
          <p:nvPr>
            <p:ph type="title"/>
          </p:nvPr>
        </p:nvSpPr>
        <p:spPr>
          <a:xfrm>
            <a:off x="3450025" y="1792575"/>
            <a:ext cx="4980900" cy="94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51" name="Google Shape;851;p18"/>
          <p:cNvSpPr txBox="1">
            <a:spLocks noGrp="1"/>
          </p:cNvSpPr>
          <p:nvPr>
            <p:ph type="subTitle" idx="1"/>
          </p:nvPr>
        </p:nvSpPr>
        <p:spPr>
          <a:xfrm>
            <a:off x="4586575" y="2857275"/>
            <a:ext cx="27078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7_1_1"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2" name="Google Shape;1082;p24"/>
          <p:cNvGrpSpPr/>
          <p:nvPr/>
        </p:nvGrpSpPr>
        <p:grpSpPr>
          <a:xfrm rot="-5400000">
            <a:off x="6699980" y="3137136"/>
            <a:ext cx="1820679" cy="2004808"/>
            <a:chOff x="143428" y="791782"/>
            <a:chExt cx="1170704" cy="1289100"/>
          </a:xfrm>
        </p:grpSpPr>
        <p:grpSp>
          <p:nvGrpSpPr>
            <p:cNvPr id="1083" name="Google Shape;1083;p24"/>
            <p:cNvGrpSpPr/>
            <p:nvPr/>
          </p:nvGrpSpPr>
          <p:grpSpPr>
            <a:xfrm>
              <a:off x="143428" y="855893"/>
              <a:ext cx="1165832" cy="1165529"/>
              <a:chOff x="3372319" y="4143117"/>
              <a:chExt cx="1482115" cy="1481730"/>
            </a:xfrm>
          </p:grpSpPr>
          <p:sp>
            <p:nvSpPr>
              <p:cNvPr id="1084" name="Google Shape;1084;p24"/>
              <p:cNvSpPr/>
              <p:nvPr/>
            </p:nvSpPr>
            <p:spPr>
              <a:xfrm>
                <a:off x="3372319" y="4143117"/>
                <a:ext cx="1482115" cy="1481730"/>
              </a:xfrm>
              <a:custGeom>
                <a:avLst/>
                <a:gdLst/>
                <a:ahLst/>
                <a:cxnLst/>
                <a:rect l="l" t="t" r="r" b="b"/>
                <a:pathLst>
                  <a:path w="46197" h="46185" extrusionOk="0">
                    <a:moveTo>
                      <a:pt x="23099" y="191"/>
                    </a:moveTo>
                    <a:cubicBezTo>
                      <a:pt x="35719" y="191"/>
                      <a:pt x="45994" y="10466"/>
                      <a:pt x="45994" y="23087"/>
                    </a:cubicBezTo>
                    <a:cubicBezTo>
                      <a:pt x="45994" y="35719"/>
                      <a:pt x="35719" y="45994"/>
                      <a:pt x="23099" y="45994"/>
                    </a:cubicBezTo>
                    <a:cubicBezTo>
                      <a:pt x="10466" y="45994"/>
                      <a:pt x="203" y="35719"/>
                      <a:pt x="203" y="23087"/>
                    </a:cubicBezTo>
                    <a:cubicBezTo>
                      <a:pt x="203" y="10466"/>
                      <a:pt x="10466" y="191"/>
                      <a:pt x="23099" y="191"/>
                    </a:cubicBezTo>
                    <a:close/>
                    <a:moveTo>
                      <a:pt x="23099" y="0"/>
                    </a:moveTo>
                    <a:cubicBezTo>
                      <a:pt x="10359" y="0"/>
                      <a:pt x="0" y="10359"/>
                      <a:pt x="0" y="23087"/>
                    </a:cubicBezTo>
                    <a:cubicBezTo>
                      <a:pt x="0" y="35826"/>
                      <a:pt x="10359" y="46185"/>
                      <a:pt x="23099" y="46185"/>
                    </a:cubicBezTo>
                    <a:cubicBezTo>
                      <a:pt x="35826" y="46185"/>
                      <a:pt x="46197" y="35826"/>
                      <a:pt x="46197" y="23087"/>
                    </a:cubicBezTo>
                    <a:cubicBezTo>
                      <a:pt x="46197" y="10359"/>
                      <a:pt x="35838" y="0"/>
                      <a:pt x="230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4"/>
              <p:cNvSpPr/>
              <p:nvPr/>
            </p:nvSpPr>
            <p:spPr>
              <a:xfrm>
                <a:off x="3416240" y="4187038"/>
                <a:ext cx="1394273" cy="1393888"/>
              </a:xfrm>
              <a:custGeom>
                <a:avLst/>
                <a:gdLst/>
                <a:ahLst/>
                <a:cxnLst/>
                <a:rect l="l" t="t" r="r" b="b"/>
                <a:pathLst>
                  <a:path w="43459" h="43447" extrusionOk="0">
                    <a:moveTo>
                      <a:pt x="21730" y="191"/>
                    </a:moveTo>
                    <a:cubicBezTo>
                      <a:pt x="33600" y="191"/>
                      <a:pt x="43256" y="9847"/>
                      <a:pt x="43256" y="21718"/>
                    </a:cubicBezTo>
                    <a:cubicBezTo>
                      <a:pt x="43256" y="33600"/>
                      <a:pt x="33600" y="43256"/>
                      <a:pt x="21730" y="43256"/>
                    </a:cubicBezTo>
                    <a:cubicBezTo>
                      <a:pt x="9859" y="43256"/>
                      <a:pt x="203" y="33600"/>
                      <a:pt x="203" y="21718"/>
                    </a:cubicBezTo>
                    <a:cubicBezTo>
                      <a:pt x="203" y="9847"/>
                      <a:pt x="9859" y="191"/>
                      <a:pt x="21730" y="191"/>
                    </a:cubicBezTo>
                    <a:close/>
                    <a:moveTo>
                      <a:pt x="21730" y="1"/>
                    </a:moveTo>
                    <a:cubicBezTo>
                      <a:pt x="9752" y="1"/>
                      <a:pt x="1" y="9740"/>
                      <a:pt x="1" y="21718"/>
                    </a:cubicBezTo>
                    <a:cubicBezTo>
                      <a:pt x="1" y="33707"/>
                      <a:pt x="9752" y="43446"/>
                      <a:pt x="21730" y="43446"/>
                    </a:cubicBezTo>
                    <a:cubicBezTo>
                      <a:pt x="33707" y="43446"/>
                      <a:pt x="43459" y="33707"/>
                      <a:pt x="43459" y="21718"/>
                    </a:cubicBezTo>
                    <a:cubicBezTo>
                      <a:pt x="43459" y="9740"/>
                      <a:pt x="33707" y="1"/>
                      <a:pt x="217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4"/>
              <p:cNvSpPr/>
              <p:nvPr/>
            </p:nvSpPr>
            <p:spPr>
              <a:xfrm>
                <a:off x="3460161" y="4230959"/>
                <a:ext cx="1306431" cy="1306046"/>
              </a:xfrm>
              <a:custGeom>
                <a:avLst/>
                <a:gdLst/>
                <a:ahLst/>
                <a:cxnLst/>
                <a:rect l="l" t="t" r="r" b="b"/>
                <a:pathLst>
                  <a:path w="40721" h="40709" extrusionOk="0">
                    <a:moveTo>
                      <a:pt x="20361" y="191"/>
                    </a:moveTo>
                    <a:cubicBezTo>
                      <a:pt x="31481" y="191"/>
                      <a:pt x="40518" y="9240"/>
                      <a:pt x="40518" y="20361"/>
                    </a:cubicBezTo>
                    <a:cubicBezTo>
                      <a:pt x="40518" y="31469"/>
                      <a:pt x="31481" y="40518"/>
                      <a:pt x="20361" y="40518"/>
                    </a:cubicBezTo>
                    <a:cubicBezTo>
                      <a:pt x="9240" y="40518"/>
                      <a:pt x="203" y="31469"/>
                      <a:pt x="203" y="20361"/>
                    </a:cubicBezTo>
                    <a:cubicBezTo>
                      <a:pt x="203" y="9240"/>
                      <a:pt x="9240" y="191"/>
                      <a:pt x="20361" y="191"/>
                    </a:cubicBezTo>
                    <a:close/>
                    <a:moveTo>
                      <a:pt x="20361" y="1"/>
                    </a:moveTo>
                    <a:cubicBezTo>
                      <a:pt x="9133" y="1"/>
                      <a:pt x="1" y="9121"/>
                      <a:pt x="1" y="20349"/>
                    </a:cubicBezTo>
                    <a:cubicBezTo>
                      <a:pt x="1" y="31576"/>
                      <a:pt x="9133" y="40708"/>
                      <a:pt x="20361" y="40708"/>
                    </a:cubicBezTo>
                    <a:cubicBezTo>
                      <a:pt x="31588" y="40708"/>
                      <a:pt x="40720" y="31576"/>
                      <a:pt x="40720" y="20349"/>
                    </a:cubicBezTo>
                    <a:cubicBezTo>
                      <a:pt x="40720" y="9133"/>
                      <a:pt x="31588" y="1"/>
                      <a:pt x="203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4"/>
              <p:cNvSpPr/>
              <p:nvPr/>
            </p:nvSpPr>
            <p:spPr>
              <a:xfrm>
                <a:off x="3455958" y="4274751"/>
                <a:ext cx="1266713" cy="1218686"/>
              </a:xfrm>
              <a:custGeom>
                <a:avLst/>
                <a:gdLst/>
                <a:ahLst/>
                <a:cxnLst/>
                <a:rect l="l" t="t" r="r" b="b"/>
                <a:pathLst>
                  <a:path w="39483" h="37986" extrusionOk="0">
                    <a:moveTo>
                      <a:pt x="20492" y="196"/>
                    </a:moveTo>
                    <a:cubicBezTo>
                      <a:pt x="30862" y="208"/>
                      <a:pt x="39268" y="8613"/>
                      <a:pt x="39280" y="18984"/>
                    </a:cubicBezTo>
                    <a:cubicBezTo>
                      <a:pt x="39280" y="26592"/>
                      <a:pt x="34708" y="33438"/>
                      <a:pt x="27683" y="36355"/>
                    </a:cubicBezTo>
                    <a:cubicBezTo>
                      <a:pt x="25358" y="37316"/>
                      <a:pt x="22916" y="37784"/>
                      <a:pt x="20496" y="37784"/>
                    </a:cubicBezTo>
                    <a:cubicBezTo>
                      <a:pt x="15604" y="37784"/>
                      <a:pt x="10797" y="35875"/>
                      <a:pt x="7204" y="32283"/>
                    </a:cubicBezTo>
                    <a:cubicBezTo>
                      <a:pt x="1823" y="26901"/>
                      <a:pt x="215" y="18817"/>
                      <a:pt x="3132" y="11792"/>
                    </a:cubicBezTo>
                    <a:cubicBezTo>
                      <a:pt x="6037" y="4779"/>
                      <a:pt x="12884" y="196"/>
                      <a:pt x="20492" y="196"/>
                    </a:cubicBezTo>
                    <a:close/>
                    <a:moveTo>
                      <a:pt x="20497" y="0"/>
                    </a:moveTo>
                    <a:cubicBezTo>
                      <a:pt x="15553" y="0"/>
                      <a:pt x="10694" y="1932"/>
                      <a:pt x="7061" y="5565"/>
                    </a:cubicBezTo>
                    <a:cubicBezTo>
                      <a:pt x="1632" y="10995"/>
                      <a:pt x="1" y="19162"/>
                      <a:pt x="2942" y="26258"/>
                    </a:cubicBezTo>
                    <a:cubicBezTo>
                      <a:pt x="5883" y="33354"/>
                      <a:pt x="12812" y="37986"/>
                      <a:pt x="20492" y="37986"/>
                    </a:cubicBezTo>
                    <a:cubicBezTo>
                      <a:pt x="30969" y="37962"/>
                      <a:pt x="39470" y="29473"/>
                      <a:pt x="39482" y="18996"/>
                    </a:cubicBezTo>
                    <a:cubicBezTo>
                      <a:pt x="39482" y="11304"/>
                      <a:pt x="34851" y="4387"/>
                      <a:pt x="27754" y="1446"/>
                    </a:cubicBezTo>
                    <a:cubicBezTo>
                      <a:pt x="25406" y="473"/>
                      <a:pt x="22941" y="0"/>
                      <a:pt x="204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4"/>
              <p:cNvSpPr/>
              <p:nvPr/>
            </p:nvSpPr>
            <p:spPr>
              <a:xfrm>
                <a:off x="3503344" y="4318608"/>
                <a:ext cx="1175374" cy="1130908"/>
              </a:xfrm>
              <a:custGeom>
                <a:avLst/>
                <a:gdLst/>
                <a:ahLst/>
                <a:cxnLst/>
                <a:rect l="l" t="t" r="r" b="b"/>
                <a:pathLst>
                  <a:path w="36636" h="35250" extrusionOk="0">
                    <a:moveTo>
                      <a:pt x="19015" y="198"/>
                    </a:moveTo>
                    <a:cubicBezTo>
                      <a:pt x="28635" y="210"/>
                      <a:pt x="36433" y="8008"/>
                      <a:pt x="36433" y="17617"/>
                    </a:cubicBezTo>
                    <a:cubicBezTo>
                      <a:pt x="36433" y="24665"/>
                      <a:pt x="32195" y="31023"/>
                      <a:pt x="25682" y="33726"/>
                    </a:cubicBezTo>
                    <a:cubicBezTo>
                      <a:pt x="23528" y="34616"/>
                      <a:pt x="21266" y="35049"/>
                      <a:pt x="19024" y="35049"/>
                    </a:cubicBezTo>
                    <a:cubicBezTo>
                      <a:pt x="14488" y="35049"/>
                      <a:pt x="10030" y="33278"/>
                      <a:pt x="6692" y="29940"/>
                    </a:cubicBezTo>
                    <a:cubicBezTo>
                      <a:pt x="1703" y="24963"/>
                      <a:pt x="215" y="17462"/>
                      <a:pt x="2917" y="10949"/>
                    </a:cubicBezTo>
                    <a:cubicBezTo>
                      <a:pt x="5608" y="4436"/>
                      <a:pt x="11966" y="198"/>
                      <a:pt x="19015" y="198"/>
                    </a:cubicBezTo>
                    <a:close/>
                    <a:moveTo>
                      <a:pt x="19021" y="1"/>
                    </a:moveTo>
                    <a:cubicBezTo>
                      <a:pt x="14435" y="1"/>
                      <a:pt x="9927" y="1793"/>
                      <a:pt x="6549" y="5163"/>
                    </a:cubicBezTo>
                    <a:cubicBezTo>
                      <a:pt x="1512" y="10199"/>
                      <a:pt x="0" y="17783"/>
                      <a:pt x="2727" y="24367"/>
                    </a:cubicBezTo>
                    <a:cubicBezTo>
                      <a:pt x="5465" y="30952"/>
                      <a:pt x="11883" y="35250"/>
                      <a:pt x="19015" y="35250"/>
                    </a:cubicBezTo>
                    <a:cubicBezTo>
                      <a:pt x="28742" y="35238"/>
                      <a:pt x="36624" y="27356"/>
                      <a:pt x="36636" y="17617"/>
                    </a:cubicBezTo>
                    <a:cubicBezTo>
                      <a:pt x="36636" y="10497"/>
                      <a:pt x="32338" y="4067"/>
                      <a:pt x="25754" y="1341"/>
                    </a:cubicBezTo>
                    <a:cubicBezTo>
                      <a:pt x="23575" y="439"/>
                      <a:pt x="21289" y="1"/>
                      <a:pt x="190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24"/>
              <p:cNvSpPr/>
              <p:nvPr/>
            </p:nvSpPr>
            <p:spPr>
              <a:xfrm>
                <a:off x="3550698" y="4362497"/>
                <a:ext cx="1084100" cy="1043098"/>
              </a:xfrm>
              <a:custGeom>
                <a:avLst/>
                <a:gdLst/>
                <a:ahLst/>
                <a:cxnLst/>
                <a:rect l="l" t="t" r="r" b="b"/>
                <a:pathLst>
                  <a:path w="33791" h="32513" extrusionOk="0">
                    <a:moveTo>
                      <a:pt x="17539" y="199"/>
                    </a:moveTo>
                    <a:cubicBezTo>
                      <a:pt x="26397" y="211"/>
                      <a:pt x="33588" y="7390"/>
                      <a:pt x="33588" y="16249"/>
                    </a:cubicBezTo>
                    <a:cubicBezTo>
                      <a:pt x="33588" y="22749"/>
                      <a:pt x="29683" y="28607"/>
                      <a:pt x="23682" y="31084"/>
                    </a:cubicBezTo>
                    <a:cubicBezTo>
                      <a:pt x="21693" y="31909"/>
                      <a:pt x="19604" y="32310"/>
                      <a:pt x="17533" y="32310"/>
                    </a:cubicBezTo>
                    <a:cubicBezTo>
                      <a:pt x="13357" y="32310"/>
                      <a:pt x="9252" y="30679"/>
                      <a:pt x="6180" y="27607"/>
                    </a:cubicBezTo>
                    <a:cubicBezTo>
                      <a:pt x="1596" y="23011"/>
                      <a:pt x="215" y="16106"/>
                      <a:pt x="2703" y="10105"/>
                    </a:cubicBezTo>
                    <a:cubicBezTo>
                      <a:pt x="5192" y="4104"/>
                      <a:pt x="11038" y="199"/>
                      <a:pt x="17539" y="199"/>
                    </a:cubicBezTo>
                    <a:close/>
                    <a:moveTo>
                      <a:pt x="17544" y="0"/>
                    </a:moveTo>
                    <a:cubicBezTo>
                      <a:pt x="13314" y="0"/>
                      <a:pt x="9156" y="1652"/>
                      <a:pt x="6049" y="4759"/>
                    </a:cubicBezTo>
                    <a:cubicBezTo>
                      <a:pt x="1394" y="9414"/>
                      <a:pt x="1" y="16403"/>
                      <a:pt x="2525" y="22476"/>
                    </a:cubicBezTo>
                    <a:cubicBezTo>
                      <a:pt x="5037" y="28548"/>
                      <a:pt x="10966" y="32513"/>
                      <a:pt x="17539" y="32513"/>
                    </a:cubicBezTo>
                    <a:cubicBezTo>
                      <a:pt x="26516" y="32501"/>
                      <a:pt x="33779" y="25226"/>
                      <a:pt x="33791" y="16249"/>
                    </a:cubicBezTo>
                    <a:cubicBezTo>
                      <a:pt x="33791" y="9676"/>
                      <a:pt x="29826" y="3747"/>
                      <a:pt x="23754" y="1235"/>
                    </a:cubicBezTo>
                    <a:cubicBezTo>
                      <a:pt x="21745" y="404"/>
                      <a:pt x="19636" y="0"/>
                      <a:pt x="175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24"/>
              <p:cNvSpPr/>
              <p:nvPr/>
            </p:nvSpPr>
            <p:spPr>
              <a:xfrm>
                <a:off x="3598084" y="4406354"/>
                <a:ext cx="992793" cy="955321"/>
              </a:xfrm>
              <a:custGeom>
                <a:avLst/>
                <a:gdLst/>
                <a:ahLst/>
                <a:cxnLst/>
                <a:rect l="l" t="t" r="r" b="b"/>
                <a:pathLst>
                  <a:path w="30945" h="29777" extrusionOk="0">
                    <a:moveTo>
                      <a:pt x="16062" y="201"/>
                    </a:moveTo>
                    <a:cubicBezTo>
                      <a:pt x="24170" y="213"/>
                      <a:pt x="30742" y="6773"/>
                      <a:pt x="30754" y="14894"/>
                    </a:cubicBezTo>
                    <a:cubicBezTo>
                      <a:pt x="30754" y="20835"/>
                      <a:pt x="27170" y="26181"/>
                      <a:pt x="21681" y="28455"/>
                    </a:cubicBezTo>
                    <a:cubicBezTo>
                      <a:pt x="19862" y="29209"/>
                      <a:pt x="17950" y="29575"/>
                      <a:pt x="16055" y="29575"/>
                    </a:cubicBezTo>
                    <a:cubicBezTo>
                      <a:pt x="12235" y="29575"/>
                      <a:pt x="8481" y="28085"/>
                      <a:pt x="5679" y="25276"/>
                    </a:cubicBezTo>
                    <a:cubicBezTo>
                      <a:pt x="1476" y="21073"/>
                      <a:pt x="214" y="14751"/>
                      <a:pt x="2488" y="9262"/>
                    </a:cubicBezTo>
                    <a:cubicBezTo>
                      <a:pt x="4763" y="3773"/>
                      <a:pt x="10120" y="201"/>
                      <a:pt x="16062" y="201"/>
                    </a:cubicBezTo>
                    <a:close/>
                    <a:moveTo>
                      <a:pt x="16066" y="1"/>
                    </a:moveTo>
                    <a:cubicBezTo>
                      <a:pt x="12191" y="1"/>
                      <a:pt x="8381" y="1512"/>
                      <a:pt x="5536" y="4357"/>
                    </a:cubicBezTo>
                    <a:cubicBezTo>
                      <a:pt x="1274" y="8619"/>
                      <a:pt x="0" y="15024"/>
                      <a:pt x="2310" y="20585"/>
                    </a:cubicBezTo>
                    <a:cubicBezTo>
                      <a:pt x="4608" y="26145"/>
                      <a:pt x="10037" y="29776"/>
                      <a:pt x="16062" y="29776"/>
                    </a:cubicBezTo>
                    <a:cubicBezTo>
                      <a:pt x="24277" y="29764"/>
                      <a:pt x="30933" y="23109"/>
                      <a:pt x="30944" y="14882"/>
                    </a:cubicBezTo>
                    <a:cubicBezTo>
                      <a:pt x="30944" y="8869"/>
                      <a:pt x="27325" y="3440"/>
                      <a:pt x="21753" y="1130"/>
                    </a:cubicBezTo>
                    <a:cubicBezTo>
                      <a:pt x="19914" y="370"/>
                      <a:pt x="17982" y="1"/>
                      <a:pt x="160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4"/>
              <p:cNvSpPr/>
              <p:nvPr/>
            </p:nvSpPr>
            <p:spPr>
              <a:xfrm>
                <a:off x="3645437" y="4450339"/>
                <a:ext cx="901518" cy="867415"/>
              </a:xfrm>
              <a:custGeom>
                <a:avLst/>
                <a:gdLst/>
                <a:ahLst/>
                <a:cxnLst/>
                <a:rect l="l" t="t" r="r" b="b"/>
                <a:pathLst>
                  <a:path w="28100" h="27037" extrusionOk="0">
                    <a:moveTo>
                      <a:pt x="14586" y="199"/>
                    </a:moveTo>
                    <a:cubicBezTo>
                      <a:pt x="21944" y="199"/>
                      <a:pt x="27897" y="6164"/>
                      <a:pt x="27909" y="13523"/>
                    </a:cubicBezTo>
                    <a:cubicBezTo>
                      <a:pt x="27909" y="18904"/>
                      <a:pt x="24658" y="23762"/>
                      <a:pt x="19681" y="25822"/>
                    </a:cubicBezTo>
                    <a:cubicBezTo>
                      <a:pt x="18031" y="26505"/>
                      <a:pt x="16299" y="26837"/>
                      <a:pt x="14581" y="26837"/>
                    </a:cubicBezTo>
                    <a:cubicBezTo>
                      <a:pt x="11118" y="26837"/>
                      <a:pt x="7714" y="25487"/>
                      <a:pt x="5168" y="22940"/>
                    </a:cubicBezTo>
                    <a:cubicBezTo>
                      <a:pt x="1358" y="19130"/>
                      <a:pt x="215" y="13392"/>
                      <a:pt x="2275" y="8415"/>
                    </a:cubicBezTo>
                    <a:cubicBezTo>
                      <a:pt x="4334" y="3438"/>
                      <a:pt x="9192" y="199"/>
                      <a:pt x="14586" y="199"/>
                    </a:cubicBezTo>
                    <a:close/>
                    <a:moveTo>
                      <a:pt x="14581" y="1"/>
                    </a:moveTo>
                    <a:cubicBezTo>
                      <a:pt x="11067" y="1"/>
                      <a:pt x="7612" y="1375"/>
                      <a:pt x="5025" y="3962"/>
                    </a:cubicBezTo>
                    <a:cubicBezTo>
                      <a:pt x="1155" y="7819"/>
                      <a:pt x="0" y="13642"/>
                      <a:pt x="2096" y="18690"/>
                    </a:cubicBezTo>
                    <a:cubicBezTo>
                      <a:pt x="4191" y="23738"/>
                      <a:pt x="9121" y="27036"/>
                      <a:pt x="14586" y="27036"/>
                    </a:cubicBezTo>
                    <a:cubicBezTo>
                      <a:pt x="22051" y="27024"/>
                      <a:pt x="28099" y="20976"/>
                      <a:pt x="28099" y="13523"/>
                    </a:cubicBezTo>
                    <a:cubicBezTo>
                      <a:pt x="28099" y="8046"/>
                      <a:pt x="24813" y="3116"/>
                      <a:pt x="19753" y="1033"/>
                    </a:cubicBezTo>
                    <a:cubicBezTo>
                      <a:pt x="18080" y="338"/>
                      <a:pt x="16323" y="1"/>
                      <a:pt x="145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24"/>
              <p:cNvSpPr/>
              <p:nvPr/>
            </p:nvSpPr>
            <p:spPr>
              <a:xfrm>
                <a:off x="3692791" y="4494228"/>
                <a:ext cx="810211" cy="779573"/>
              </a:xfrm>
              <a:custGeom>
                <a:avLst/>
                <a:gdLst/>
                <a:ahLst/>
                <a:cxnLst/>
                <a:rect l="l" t="t" r="r" b="b"/>
                <a:pathLst>
                  <a:path w="25254" h="24299" extrusionOk="0">
                    <a:moveTo>
                      <a:pt x="13110" y="201"/>
                    </a:moveTo>
                    <a:cubicBezTo>
                      <a:pt x="19706" y="201"/>
                      <a:pt x="25052" y="5547"/>
                      <a:pt x="25063" y="12155"/>
                    </a:cubicBezTo>
                    <a:cubicBezTo>
                      <a:pt x="25063" y="16988"/>
                      <a:pt x="22146" y="21346"/>
                      <a:pt x="17682" y="23192"/>
                    </a:cubicBezTo>
                    <a:cubicBezTo>
                      <a:pt x="16202" y="23803"/>
                      <a:pt x="14648" y="24101"/>
                      <a:pt x="13107" y="24101"/>
                    </a:cubicBezTo>
                    <a:cubicBezTo>
                      <a:pt x="9997" y="24101"/>
                      <a:pt x="6941" y="22889"/>
                      <a:pt x="4656" y="20596"/>
                    </a:cubicBezTo>
                    <a:cubicBezTo>
                      <a:pt x="1239" y="17179"/>
                      <a:pt x="215" y="12035"/>
                      <a:pt x="2061" y="7571"/>
                    </a:cubicBezTo>
                    <a:cubicBezTo>
                      <a:pt x="3918" y="3106"/>
                      <a:pt x="8276" y="201"/>
                      <a:pt x="13110" y="201"/>
                    </a:cubicBezTo>
                    <a:close/>
                    <a:moveTo>
                      <a:pt x="13108" y="0"/>
                    </a:moveTo>
                    <a:cubicBezTo>
                      <a:pt x="9944" y="0"/>
                      <a:pt x="6838" y="1234"/>
                      <a:pt x="4513" y="3558"/>
                    </a:cubicBezTo>
                    <a:cubicBezTo>
                      <a:pt x="1049" y="7035"/>
                      <a:pt x="1" y="12262"/>
                      <a:pt x="1882" y="16798"/>
                    </a:cubicBezTo>
                    <a:cubicBezTo>
                      <a:pt x="3763" y="21334"/>
                      <a:pt x="8192" y="24299"/>
                      <a:pt x="13110" y="24299"/>
                    </a:cubicBezTo>
                    <a:cubicBezTo>
                      <a:pt x="19813" y="24287"/>
                      <a:pt x="25254" y="18858"/>
                      <a:pt x="25254" y="12155"/>
                    </a:cubicBezTo>
                    <a:cubicBezTo>
                      <a:pt x="25254" y="7237"/>
                      <a:pt x="22301" y="2808"/>
                      <a:pt x="17765" y="927"/>
                    </a:cubicBezTo>
                    <a:cubicBezTo>
                      <a:pt x="16258" y="304"/>
                      <a:pt x="14676" y="0"/>
                      <a:pt x="131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4"/>
              <p:cNvSpPr/>
              <p:nvPr/>
            </p:nvSpPr>
            <p:spPr>
              <a:xfrm>
                <a:off x="3740177" y="4538084"/>
                <a:ext cx="719290" cy="691795"/>
              </a:xfrm>
              <a:custGeom>
                <a:avLst/>
                <a:gdLst/>
                <a:ahLst/>
                <a:cxnLst/>
                <a:rect l="l" t="t" r="r" b="b"/>
                <a:pathLst>
                  <a:path w="22420" h="21563" extrusionOk="0">
                    <a:moveTo>
                      <a:pt x="11633" y="191"/>
                    </a:moveTo>
                    <a:cubicBezTo>
                      <a:pt x="17479" y="203"/>
                      <a:pt x="22205" y="4942"/>
                      <a:pt x="22217" y="10776"/>
                    </a:cubicBezTo>
                    <a:cubicBezTo>
                      <a:pt x="22217" y="15062"/>
                      <a:pt x="19634" y="18919"/>
                      <a:pt x="15681" y="20563"/>
                    </a:cubicBezTo>
                    <a:cubicBezTo>
                      <a:pt x="14374" y="21102"/>
                      <a:pt x="13002" y="21364"/>
                      <a:pt x="11642" y="21364"/>
                    </a:cubicBezTo>
                    <a:cubicBezTo>
                      <a:pt x="8886" y="21364"/>
                      <a:pt x="6176" y="20289"/>
                      <a:pt x="4144" y="18265"/>
                    </a:cubicBezTo>
                    <a:cubicBezTo>
                      <a:pt x="1119" y="15240"/>
                      <a:pt x="215" y="10692"/>
                      <a:pt x="1858" y="6728"/>
                    </a:cubicBezTo>
                    <a:cubicBezTo>
                      <a:pt x="3489" y="2775"/>
                      <a:pt x="7346" y="191"/>
                      <a:pt x="11633" y="191"/>
                    </a:cubicBezTo>
                    <a:close/>
                    <a:moveTo>
                      <a:pt x="11626" y="1"/>
                    </a:moveTo>
                    <a:cubicBezTo>
                      <a:pt x="8821" y="1"/>
                      <a:pt x="6062" y="1094"/>
                      <a:pt x="4001" y="3156"/>
                    </a:cubicBezTo>
                    <a:cubicBezTo>
                      <a:pt x="917" y="6239"/>
                      <a:pt x="0" y="10883"/>
                      <a:pt x="1667" y="14907"/>
                    </a:cubicBezTo>
                    <a:cubicBezTo>
                      <a:pt x="3334" y="18943"/>
                      <a:pt x="7275" y="21563"/>
                      <a:pt x="11633" y="21563"/>
                    </a:cubicBezTo>
                    <a:cubicBezTo>
                      <a:pt x="17586" y="21563"/>
                      <a:pt x="22408" y="16729"/>
                      <a:pt x="22420" y="10788"/>
                    </a:cubicBezTo>
                    <a:cubicBezTo>
                      <a:pt x="22420" y="6418"/>
                      <a:pt x="19788" y="2489"/>
                      <a:pt x="15752" y="822"/>
                    </a:cubicBezTo>
                    <a:cubicBezTo>
                      <a:pt x="14418" y="270"/>
                      <a:pt x="13017" y="1"/>
                      <a:pt x="116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24"/>
              <p:cNvSpPr/>
              <p:nvPr/>
            </p:nvSpPr>
            <p:spPr>
              <a:xfrm>
                <a:off x="3787531" y="4581973"/>
                <a:ext cx="628015" cy="603985"/>
              </a:xfrm>
              <a:custGeom>
                <a:avLst/>
                <a:gdLst/>
                <a:ahLst/>
                <a:cxnLst/>
                <a:rect l="l" t="t" r="r" b="b"/>
                <a:pathLst>
                  <a:path w="19575" h="18826" extrusionOk="0">
                    <a:moveTo>
                      <a:pt x="10157" y="192"/>
                    </a:moveTo>
                    <a:cubicBezTo>
                      <a:pt x="15241" y="204"/>
                      <a:pt x="19372" y="4324"/>
                      <a:pt x="19372" y="9408"/>
                    </a:cubicBezTo>
                    <a:cubicBezTo>
                      <a:pt x="19372" y="13146"/>
                      <a:pt x="17122" y="16504"/>
                      <a:pt x="13681" y="17932"/>
                    </a:cubicBezTo>
                    <a:cubicBezTo>
                      <a:pt x="12544" y="18405"/>
                      <a:pt x="11349" y="18634"/>
                      <a:pt x="10164" y="18634"/>
                    </a:cubicBezTo>
                    <a:cubicBezTo>
                      <a:pt x="7764" y="18634"/>
                      <a:pt x="5402" y="17694"/>
                      <a:pt x="3632" y="15932"/>
                    </a:cubicBezTo>
                    <a:cubicBezTo>
                      <a:pt x="1001" y="13289"/>
                      <a:pt x="215" y="9336"/>
                      <a:pt x="1644" y="5883"/>
                    </a:cubicBezTo>
                    <a:cubicBezTo>
                      <a:pt x="3060" y="2442"/>
                      <a:pt x="6430" y="192"/>
                      <a:pt x="10157" y="192"/>
                    </a:cubicBezTo>
                    <a:close/>
                    <a:moveTo>
                      <a:pt x="10152" y="0"/>
                    </a:moveTo>
                    <a:cubicBezTo>
                      <a:pt x="7705" y="0"/>
                      <a:pt x="5300" y="953"/>
                      <a:pt x="3501" y="2752"/>
                    </a:cubicBezTo>
                    <a:cubicBezTo>
                      <a:pt x="810" y="5455"/>
                      <a:pt x="1" y="9503"/>
                      <a:pt x="1453" y="13015"/>
                    </a:cubicBezTo>
                    <a:cubicBezTo>
                      <a:pt x="2918" y="16539"/>
                      <a:pt x="6347" y="18825"/>
                      <a:pt x="10157" y="18825"/>
                    </a:cubicBezTo>
                    <a:cubicBezTo>
                      <a:pt x="15348" y="18825"/>
                      <a:pt x="19563" y="14611"/>
                      <a:pt x="19574" y="9408"/>
                    </a:cubicBezTo>
                    <a:cubicBezTo>
                      <a:pt x="19574" y="5610"/>
                      <a:pt x="17277" y="2169"/>
                      <a:pt x="13752" y="716"/>
                    </a:cubicBezTo>
                    <a:cubicBezTo>
                      <a:pt x="12588" y="235"/>
                      <a:pt x="11365" y="0"/>
                      <a:pt x="101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24"/>
              <p:cNvSpPr/>
              <p:nvPr/>
            </p:nvSpPr>
            <p:spPr>
              <a:xfrm>
                <a:off x="3834885" y="4625862"/>
                <a:ext cx="536740" cy="516175"/>
              </a:xfrm>
              <a:custGeom>
                <a:avLst/>
                <a:gdLst/>
                <a:ahLst/>
                <a:cxnLst/>
                <a:rect l="l" t="t" r="r" b="b"/>
                <a:pathLst>
                  <a:path w="16730" h="16089" extrusionOk="0">
                    <a:moveTo>
                      <a:pt x="8681" y="193"/>
                    </a:moveTo>
                    <a:cubicBezTo>
                      <a:pt x="13014" y="205"/>
                      <a:pt x="16527" y="3718"/>
                      <a:pt x="16527" y="8052"/>
                    </a:cubicBezTo>
                    <a:cubicBezTo>
                      <a:pt x="16527" y="11219"/>
                      <a:pt x="14622" y="14088"/>
                      <a:pt x="11681" y="15302"/>
                    </a:cubicBezTo>
                    <a:cubicBezTo>
                      <a:pt x="10713" y="15704"/>
                      <a:pt x="9696" y="15898"/>
                      <a:pt x="8688" y="15898"/>
                    </a:cubicBezTo>
                    <a:cubicBezTo>
                      <a:pt x="6643" y="15898"/>
                      <a:pt x="4631" y="15099"/>
                      <a:pt x="3132" y="13600"/>
                    </a:cubicBezTo>
                    <a:cubicBezTo>
                      <a:pt x="882" y="11350"/>
                      <a:pt x="215" y="7980"/>
                      <a:pt x="1430" y="5039"/>
                    </a:cubicBezTo>
                    <a:cubicBezTo>
                      <a:pt x="2644" y="2110"/>
                      <a:pt x="5502" y="193"/>
                      <a:pt x="8681" y="193"/>
                    </a:cubicBezTo>
                    <a:close/>
                    <a:moveTo>
                      <a:pt x="8678" y="0"/>
                    </a:moveTo>
                    <a:cubicBezTo>
                      <a:pt x="6585" y="0"/>
                      <a:pt x="4526" y="815"/>
                      <a:pt x="2989" y="2360"/>
                    </a:cubicBezTo>
                    <a:cubicBezTo>
                      <a:pt x="692" y="4658"/>
                      <a:pt x="1" y="8123"/>
                      <a:pt x="1251" y="11123"/>
                    </a:cubicBezTo>
                    <a:cubicBezTo>
                      <a:pt x="2489" y="14136"/>
                      <a:pt x="5430" y="16088"/>
                      <a:pt x="8681" y="16088"/>
                    </a:cubicBezTo>
                    <a:cubicBezTo>
                      <a:pt x="13122" y="16088"/>
                      <a:pt x="16717" y="12493"/>
                      <a:pt x="16729" y="8052"/>
                    </a:cubicBezTo>
                    <a:cubicBezTo>
                      <a:pt x="16729" y="4789"/>
                      <a:pt x="14765" y="1860"/>
                      <a:pt x="11752" y="610"/>
                    </a:cubicBezTo>
                    <a:cubicBezTo>
                      <a:pt x="10759" y="200"/>
                      <a:pt x="9714" y="0"/>
                      <a:pt x="86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4"/>
              <p:cNvSpPr/>
              <p:nvPr/>
            </p:nvSpPr>
            <p:spPr>
              <a:xfrm>
                <a:off x="3882270" y="4669558"/>
                <a:ext cx="445401" cy="428558"/>
              </a:xfrm>
              <a:custGeom>
                <a:avLst/>
                <a:gdLst/>
                <a:ahLst/>
                <a:cxnLst/>
                <a:rect l="l" t="t" r="r" b="b"/>
                <a:pathLst>
                  <a:path w="13883" h="13358" extrusionOk="0">
                    <a:moveTo>
                      <a:pt x="7204" y="201"/>
                    </a:moveTo>
                    <a:cubicBezTo>
                      <a:pt x="10775" y="201"/>
                      <a:pt x="13681" y="3106"/>
                      <a:pt x="13681" y="6690"/>
                    </a:cubicBezTo>
                    <a:cubicBezTo>
                      <a:pt x="13681" y="9309"/>
                      <a:pt x="12109" y="11666"/>
                      <a:pt x="9680" y="12666"/>
                    </a:cubicBezTo>
                    <a:cubicBezTo>
                      <a:pt x="8879" y="13002"/>
                      <a:pt x="8037" y="13165"/>
                      <a:pt x="7202" y="13165"/>
                    </a:cubicBezTo>
                    <a:cubicBezTo>
                      <a:pt x="5518" y="13165"/>
                      <a:pt x="3861" y="12503"/>
                      <a:pt x="2620" y="11262"/>
                    </a:cubicBezTo>
                    <a:cubicBezTo>
                      <a:pt x="762" y="9416"/>
                      <a:pt x="215" y="6630"/>
                      <a:pt x="1215" y="4201"/>
                    </a:cubicBezTo>
                    <a:cubicBezTo>
                      <a:pt x="2215" y="1784"/>
                      <a:pt x="4584" y="201"/>
                      <a:pt x="7204" y="201"/>
                    </a:cubicBezTo>
                    <a:close/>
                    <a:moveTo>
                      <a:pt x="7202" y="0"/>
                    </a:moveTo>
                    <a:cubicBezTo>
                      <a:pt x="5467" y="0"/>
                      <a:pt x="3759" y="681"/>
                      <a:pt x="2477" y="1963"/>
                    </a:cubicBezTo>
                    <a:cubicBezTo>
                      <a:pt x="572" y="3868"/>
                      <a:pt x="0" y="6749"/>
                      <a:pt x="1036" y="9237"/>
                    </a:cubicBezTo>
                    <a:cubicBezTo>
                      <a:pt x="2056" y="11729"/>
                      <a:pt x="4483" y="13357"/>
                      <a:pt x="7174" y="13357"/>
                    </a:cubicBezTo>
                    <a:cubicBezTo>
                      <a:pt x="7184" y="13357"/>
                      <a:pt x="7194" y="13357"/>
                      <a:pt x="7204" y="13357"/>
                    </a:cubicBezTo>
                    <a:cubicBezTo>
                      <a:pt x="10895" y="13357"/>
                      <a:pt x="13871" y="10369"/>
                      <a:pt x="13883" y="6690"/>
                    </a:cubicBezTo>
                    <a:cubicBezTo>
                      <a:pt x="13883" y="3987"/>
                      <a:pt x="12252" y="1546"/>
                      <a:pt x="9752" y="510"/>
                    </a:cubicBezTo>
                    <a:cubicBezTo>
                      <a:pt x="8927" y="167"/>
                      <a:pt x="8062" y="0"/>
                      <a:pt x="72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24"/>
              <p:cNvSpPr/>
              <p:nvPr/>
            </p:nvSpPr>
            <p:spPr>
              <a:xfrm>
                <a:off x="3929624" y="4713511"/>
                <a:ext cx="354127" cy="341037"/>
              </a:xfrm>
              <a:custGeom>
                <a:avLst/>
                <a:gdLst/>
                <a:ahLst/>
                <a:cxnLst/>
                <a:rect l="l" t="t" r="r" b="b"/>
                <a:pathLst>
                  <a:path w="11038" h="10630" extrusionOk="0">
                    <a:moveTo>
                      <a:pt x="5728" y="200"/>
                    </a:moveTo>
                    <a:cubicBezTo>
                      <a:pt x="8549" y="200"/>
                      <a:pt x="10835" y="2486"/>
                      <a:pt x="10835" y="5308"/>
                    </a:cubicBezTo>
                    <a:cubicBezTo>
                      <a:pt x="10835" y="7379"/>
                      <a:pt x="9597" y="9249"/>
                      <a:pt x="7680" y="10034"/>
                    </a:cubicBezTo>
                    <a:cubicBezTo>
                      <a:pt x="7048" y="10299"/>
                      <a:pt x="6384" y="10427"/>
                      <a:pt x="5725" y="10427"/>
                    </a:cubicBezTo>
                    <a:cubicBezTo>
                      <a:pt x="4395" y="10427"/>
                      <a:pt x="3087" y="9906"/>
                      <a:pt x="2108" y="8927"/>
                    </a:cubicBezTo>
                    <a:cubicBezTo>
                      <a:pt x="644" y="7463"/>
                      <a:pt x="215" y="5272"/>
                      <a:pt x="1001" y="3355"/>
                    </a:cubicBezTo>
                    <a:cubicBezTo>
                      <a:pt x="1799" y="1450"/>
                      <a:pt x="3656" y="200"/>
                      <a:pt x="5728" y="200"/>
                    </a:cubicBezTo>
                    <a:close/>
                    <a:moveTo>
                      <a:pt x="5739" y="0"/>
                    </a:moveTo>
                    <a:cubicBezTo>
                      <a:pt x="4353" y="0"/>
                      <a:pt x="2991" y="543"/>
                      <a:pt x="1977" y="1557"/>
                    </a:cubicBezTo>
                    <a:cubicBezTo>
                      <a:pt x="453" y="3081"/>
                      <a:pt x="1" y="5367"/>
                      <a:pt x="822" y="7344"/>
                    </a:cubicBezTo>
                    <a:cubicBezTo>
                      <a:pt x="1644" y="9332"/>
                      <a:pt x="3584" y="10618"/>
                      <a:pt x="5728" y="10630"/>
                    </a:cubicBezTo>
                    <a:cubicBezTo>
                      <a:pt x="8657" y="10618"/>
                      <a:pt x="11038" y="8248"/>
                      <a:pt x="11038" y="5308"/>
                    </a:cubicBezTo>
                    <a:cubicBezTo>
                      <a:pt x="11038" y="3164"/>
                      <a:pt x="9740" y="1224"/>
                      <a:pt x="7764" y="402"/>
                    </a:cubicBezTo>
                    <a:cubicBezTo>
                      <a:pt x="7108" y="132"/>
                      <a:pt x="6421" y="0"/>
                      <a:pt x="57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24"/>
              <p:cNvSpPr/>
              <p:nvPr/>
            </p:nvSpPr>
            <p:spPr>
              <a:xfrm>
                <a:off x="3944158" y="4757208"/>
                <a:ext cx="295672" cy="253420"/>
              </a:xfrm>
              <a:custGeom>
                <a:avLst/>
                <a:gdLst/>
                <a:ahLst/>
                <a:cxnLst/>
                <a:rect l="l" t="t" r="r" b="b"/>
                <a:pathLst>
                  <a:path w="9216" h="7899" extrusionOk="0">
                    <a:moveTo>
                      <a:pt x="5275" y="207"/>
                    </a:moveTo>
                    <a:cubicBezTo>
                      <a:pt x="7346" y="207"/>
                      <a:pt x="9013" y="1886"/>
                      <a:pt x="9013" y="3958"/>
                    </a:cubicBezTo>
                    <a:cubicBezTo>
                      <a:pt x="9013" y="6213"/>
                      <a:pt x="7172" y="7705"/>
                      <a:pt x="5247" y="7705"/>
                    </a:cubicBezTo>
                    <a:cubicBezTo>
                      <a:pt x="4326" y="7705"/>
                      <a:pt x="3386" y="7363"/>
                      <a:pt x="2620" y="6601"/>
                    </a:cubicBezTo>
                    <a:cubicBezTo>
                      <a:pt x="262" y="4243"/>
                      <a:pt x="1941" y="207"/>
                      <a:pt x="5275" y="207"/>
                    </a:cubicBezTo>
                    <a:close/>
                    <a:moveTo>
                      <a:pt x="5243" y="0"/>
                    </a:moveTo>
                    <a:cubicBezTo>
                      <a:pt x="4275" y="0"/>
                      <a:pt x="3289" y="359"/>
                      <a:pt x="2489" y="1160"/>
                    </a:cubicBezTo>
                    <a:cubicBezTo>
                      <a:pt x="0" y="3648"/>
                      <a:pt x="1762" y="7898"/>
                      <a:pt x="5275" y="7898"/>
                    </a:cubicBezTo>
                    <a:cubicBezTo>
                      <a:pt x="7453" y="7887"/>
                      <a:pt x="9216" y="6124"/>
                      <a:pt x="9216" y="3958"/>
                    </a:cubicBezTo>
                    <a:cubicBezTo>
                      <a:pt x="9216" y="1573"/>
                      <a:pt x="7269" y="0"/>
                      <a:pt x="52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24"/>
              <p:cNvSpPr/>
              <p:nvPr/>
            </p:nvSpPr>
            <p:spPr>
              <a:xfrm>
                <a:off x="4002965" y="4801193"/>
                <a:ext cx="192944" cy="165514"/>
              </a:xfrm>
              <a:custGeom>
                <a:avLst/>
                <a:gdLst/>
                <a:ahLst/>
                <a:cxnLst/>
                <a:rect l="l" t="t" r="r" b="b"/>
                <a:pathLst>
                  <a:path w="6014" h="5159" extrusionOk="0">
                    <a:moveTo>
                      <a:pt x="3442" y="205"/>
                    </a:moveTo>
                    <a:cubicBezTo>
                      <a:pt x="4751" y="205"/>
                      <a:pt x="5811" y="1265"/>
                      <a:pt x="5823" y="2587"/>
                    </a:cubicBezTo>
                    <a:cubicBezTo>
                      <a:pt x="5823" y="4014"/>
                      <a:pt x="4643" y="4961"/>
                      <a:pt x="3419" y="4961"/>
                    </a:cubicBezTo>
                    <a:cubicBezTo>
                      <a:pt x="2836" y="4961"/>
                      <a:pt x="2243" y="4746"/>
                      <a:pt x="1763" y="4265"/>
                    </a:cubicBezTo>
                    <a:cubicBezTo>
                      <a:pt x="263" y="2765"/>
                      <a:pt x="1322" y="205"/>
                      <a:pt x="3442" y="205"/>
                    </a:cubicBezTo>
                    <a:close/>
                    <a:moveTo>
                      <a:pt x="3422" y="1"/>
                    </a:moveTo>
                    <a:cubicBezTo>
                      <a:pt x="2789" y="1"/>
                      <a:pt x="2144" y="237"/>
                      <a:pt x="1620" y="765"/>
                    </a:cubicBezTo>
                    <a:cubicBezTo>
                      <a:pt x="1" y="2384"/>
                      <a:pt x="1144" y="5158"/>
                      <a:pt x="3442" y="5158"/>
                    </a:cubicBezTo>
                    <a:cubicBezTo>
                      <a:pt x="4858" y="5158"/>
                      <a:pt x="6013" y="4003"/>
                      <a:pt x="6013" y="2587"/>
                    </a:cubicBezTo>
                    <a:cubicBezTo>
                      <a:pt x="6013" y="1032"/>
                      <a:pt x="4744" y="1"/>
                      <a:pt x="34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24"/>
              <p:cNvSpPr/>
              <p:nvPr/>
            </p:nvSpPr>
            <p:spPr>
              <a:xfrm>
                <a:off x="4061804" y="4845178"/>
                <a:ext cx="90184" cy="77608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419" extrusionOk="0">
                    <a:moveTo>
                      <a:pt x="1608" y="203"/>
                    </a:moveTo>
                    <a:cubicBezTo>
                      <a:pt x="2167" y="203"/>
                      <a:pt x="2620" y="656"/>
                      <a:pt x="2620" y="1204"/>
                    </a:cubicBezTo>
                    <a:cubicBezTo>
                      <a:pt x="2620" y="1815"/>
                      <a:pt x="2120" y="2220"/>
                      <a:pt x="1601" y="2220"/>
                    </a:cubicBezTo>
                    <a:cubicBezTo>
                      <a:pt x="1351" y="2220"/>
                      <a:pt x="1098" y="2127"/>
                      <a:pt x="893" y="1918"/>
                    </a:cubicBezTo>
                    <a:cubicBezTo>
                      <a:pt x="262" y="1287"/>
                      <a:pt x="703" y="203"/>
                      <a:pt x="1608" y="203"/>
                    </a:cubicBezTo>
                    <a:close/>
                    <a:moveTo>
                      <a:pt x="1597" y="1"/>
                    </a:moveTo>
                    <a:cubicBezTo>
                      <a:pt x="1300" y="1"/>
                      <a:pt x="997" y="111"/>
                      <a:pt x="750" y="358"/>
                    </a:cubicBezTo>
                    <a:cubicBezTo>
                      <a:pt x="0" y="1120"/>
                      <a:pt x="536" y="2418"/>
                      <a:pt x="1608" y="2418"/>
                    </a:cubicBezTo>
                    <a:cubicBezTo>
                      <a:pt x="2274" y="2418"/>
                      <a:pt x="2810" y="1870"/>
                      <a:pt x="2810" y="1216"/>
                    </a:cubicBezTo>
                    <a:cubicBezTo>
                      <a:pt x="2810" y="483"/>
                      <a:pt x="2217" y="1"/>
                      <a:pt x="15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24"/>
              <p:cNvSpPr/>
              <p:nvPr/>
            </p:nvSpPr>
            <p:spPr>
              <a:xfrm>
                <a:off x="3784098" y="4578572"/>
                <a:ext cx="634496" cy="610787"/>
              </a:xfrm>
              <a:custGeom>
                <a:avLst/>
                <a:gdLst/>
                <a:ahLst/>
                <a:cxnLst/>
                <a:rect l="l" t="t" r="r" b="b"/>
                <a:pathLst>
                  <a:path w="19777" h="19038" extrusionOk="0">
                    <a:moveTo>
                      <a:pt x="10264" y="1"/>
                    </a:moveTo>
                    <a:cubicBezTo>
                      <a:pt x="6418" y="1"/>
                      <a:pt x="2941" y="2322"/>
                      <a:pt x="1477" y="5882"/>
                    </a:cubicBezTo>
                    <a:cubicBezTo>
                      <a:pt x="0" y="9430"/>
                      <a:pt x="810" y="13526"/>
                      <a:pt x="3537" y="16253"/>
                    </a:cubicBezTo>
                    <a:cubicBezTo>
                      <a:pt x="5353" y="18069"/>
                      <a:pt x="7788" y="19038"/>
                      <a:pt x="10267" y="19038"/>
                    </a:cubicBezTo>
                    <a:cubicBezTo>
                      <a:pt x="11492" y="19038"/>
                      <a:pt x="12729" y="18801"/>
                      <a:pt x="13907" y="18312"/>
                    </a:cubicBezTo>
                    <a:cubicBezTo>
                      <a:pt x="17455" y="16836"/>
                      <a:pt x="19777" y="13371"/>
                      <a:pt x="19777" y="9514"/>
                    </a:cubicBezTo>
                    <a:cubicBezTo>
                      <a:pt x="19777" y="4263"/>
                      <a:pt x="15514" y="1"/>
                      <a:pt x="102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02" name="Google Shape;1102;p24"/>
            <p:cNvSpPr/>
            <p:nvPr/>
          </p:nvSpPr>
          <p:spPr>
            <a:xfrm>
              <a:off x="713232" y="791782"/>
              <a:ext cx="600900" cy="1289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3" name="Google Shape;1103;p24"/>
          <p:cNvSpPr/>
          <p:nvPr/>
        </p:nvSpPr>
        <p:spPr>
          <a:xfrm rot="5400000" flipH="1">
            <a:off x="992534" y="4920478"/>
            <a:ext cx="134279" cy="134531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24"/>
          <p:cNvSpPr/>
          <p:nvPr/>
        </p:nvSpPr>
        <p:spPr>
          <a:xfrm rot="5400000" flipH="1">
            <a:off x="4125870" y="4791801"/>
            <a:ext cx="180477" cy="180454"/>
          </a:xfrm>
          <a:custGeom>
            <a:avLst/>
            <a:gdLst/>
            <a:ahLst/>
            <a:cxnLst/>
            <a:rect l="l" t="t" r="r" b="b"/>
            <a:pathLst>
              <a:path w="7907" h="7906" extrusionOk="0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5" name="Google Shape;1105;p24"/>
          <p:cNvGrpSpPr/>
          <p:nvPr/>
        </p:nvGrpSpPr>
        <p:grpSpPr>
          <a:xfrm rot="5400000" flipH="1">
            <a:off x="244740" y="4792584"/>
            <a:ext cx="135900" cy="390284"/>
            <a:chOff x="179009" y="2072968"/>
            <a:chExt cx="190870" cy="548151"/>
          </a:xfrm>
        </p:grpSpPr>
        <p:sp>
          <p:nvSpPr>
            <p:cNvPr id="1106" name="Google Shape;1106;p24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4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8" name="Google Shape;1108;p24"/>
          <p:cNvGrpSpPr/>
          <p:nvPr/>
        </p:nvGrpSpPr>
        <p:grpSpPr>
          <a:xfrm rot="5400000" flipH="1">
            <a:off x="8428541" y="26926"/>
            <a:ext cx="588555" cy="677357"/>
            <a:chOff x="8369505" y="4354255"/>
            <a:chExt cx="588555" cy="677357"/>
          </a:xfrm>
        </p:grpSpPr>
        <p:sp>
          <p:nvSpPr>
            <p:cNvPr id="1109" name="Google Shape;1109;p24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4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4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4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4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4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4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4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4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8881800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876440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4"/>
            <p:cNvSpPr/>
            <p:nvPr/>
          </p:nvSpPr>
          <p:spPr>
            <a:xfrm>
              <a:off x="8647391" y="499863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4"/>
            <p:cNvSpPr/>
            <p:nvPr/>
          </p:nvSpPr>
          <p:spPr>
            <a:xfrm>
              <a:off x="8530346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841333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8369505" y="4354255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8834931" y="4507091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26" name="Google Shape;1126;p24"/>
          <p:cNvCxnSpPr/>
          <p:nvPr/>
        </p:nvCxnSpPr>
        <p:spPr>
          <a:xfrm>
            <a:off x="4572008" y="-404200"/>
            <a:ext cx="0" cy="9144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7" name="Google Shape;1127;p24"/>
          <p:cNvSpPr txBox="1">
            <a:spLocks noGrp="1"/>
          </p:cNvSpPr>
          <p:nvPr>
            <p:ph type="subTitle" idx="1"/>
          </p:nvPr>
        </p:nvSpPr>
        <p:spPr>
          <a:xfrm>
            <a:off x="1252050" y="1795475"/>
            <a:ext cx="6639900" cy="135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128" name="Google Shape;1128;p24"/>
          <p:cNvSpPr txBox="1">
            <a:spLocks noGrp="1"/>
          </p:cNvSpPr>
          <p:nvPr>
            <p:ph type="title"/>
          </p:nvPr>
        </p:nvSpPr>
        <p:spPr>
          <a:xfrm>
            <a:off x="3324750" y="3305400"/>
            <a:ext cx="24945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29" name="Google Shape;1129;p24"/>
          <p:cNvSpPr/>
          <p:nvPr/>
        </p:nvSpPr>
        <p:spPr>
          <a:xfrm rot="5400000">
            <a:off x="3406699" y="-15244"/>
            <a:ext cx="421656" cy="1531146"/>
          </a:xfrm>
          <a:custGeom>
            <a:avLst/>
            <a:gdLst/>
            <a:ahLst/>
            <a:cxnLst/>
            <a:rect l="l" t="t" r="r" b="b"/>
            <a:pathLst>
              <a:path w="6685" h="24275" extrusionOk="0">
                <a:moveTo>
                  <a:pt x="6685" y="10149"/>
                </a:moveTo>
                <a:cubicBezTo>
                  <a:pt x="6468" y="11461"/>
                  <a:pt x="6468" y="12814"/>
                  <a:pt x="6685" y="14140"/>
                </a:cubicBezTo>
                <a:lnTo>
                  <a:pt x="6685" y="14127"/>
                </a:lnTo>
                <a:lnTo>
                  <a:pt x="6685" y="10149"/>
                </a:lnTo>
                <a:close/>
                <a:moveTo>
                  <a:pt x="6685" y="6793"/>
                </a:moveTo>
                <a:cubicBezTo>
                  <a:pt x="5129" y="10189"/>
                  <a:pt x="5129" y="14100"/>
                  <a:pt x="6685" y="17496"/>
                </a:cubicBezTo>
                <a:lnTo>
                  <a:pt x="6685" y="17482"/>
                </a:lnTo>
                <a:lnTo>
                  <a:pt x="6685" y="17076"/>
                </a:lnTo>
                <a:cubicBezTo>
                  <a:pt x="5345" y="13924"/>
                  <a:pt x="5345" y="10365"/>
                  <a:pt x="6685" y="7212"/>
                </a:cubicBezTo>
                <a:lnTo>
                  <a:pt x="6685" y="6793"/>
                </a:lnTo>
                <a:close/>
                <a:moveTo>
                  <a:pt x="6685" y="4696"/>
                </a:moveTo>
                <a:cubicBezTo>
                  <a:pt x="3789" y="9229"/>
                  <a:pt x="3789" y="15033"/>
                  <a:pt x="6685" y="19566"/>
                </a:cubicBezTo>
                <a:lnTo>
                  <a:pt x="6685" y="19255"/>
                </a:lnTo>
                <a:cubicBezTo>
                  <a:pt x="4006" y="14884"/>
                  <a:pt x="4006" y="9391"/>
                  <a:pt x="6685" y="5020"/>
                </a:cubicBezTo>
                <a:lnTo>
                  <a:pt x="6685" y="4696"/>
                </a:lnTo>
                <a:close/>
                <a:moveTo>
                  <a:pt x="6685" y="2977"/>
                </a:moveTo>
                <a:cubicBezTo>
                  <a:pt x="2449" y="8349"/>
                  <a:pt x="2449" y="15926"/>
                  <a:pt x="6685" y="21298"/>
                </a:cubicBezTo>
                <a:lnTo>
                  <a:pt x="6685" y="21014"/>
                </a:lnTo>
                <a:cubicBezTo>
                  <a:pt x="2679" y="15778"/>
                  <a:pt x="2679" y="8498"/>
                  <a:pt x="6685" y="3261"/>
                </a:cubicBezTo>
                <a:lnTo>
                  <a:pt x="6685" y="2977"/>
                </a:lnTo>
                <a:close/>
                <a:moveTo>
                  <a:pt x="6685" y="1435"/>
                </a:moveTo>
                <a:cubicBezTo>
                  <a:pt x="1110" y="7470"/>
                  <a:pt x="1110" y="16792"/>
                  <a:pt x="6685" y="22841"/>
                </a:cubicBezTo>
                <a:lnTo>
                  <a:pt x="6685" y="22584"/>
                </a:lnTo>
                <a:cubicBezTo>
                  <a:pt x="1340" y="16644"/>
                  <a:pt x="1340" y="7618"/>
                  <a:pt x="6685" y="1678"/>
                </a:cubicBezTo>
                <a:lnTo>
                  <a:pt x="6685" y="1435"/>
                </a:lnTo>
                <a:close/>
                <a:moveTo>
                  <a:pt x="6685" y="0"/>
                </a:moveTo>
                <a:cubicBezTo>
                  <a:pt x="3370" y="3167"/>
                  <a:pt x="1489" y="7551"/>
                  <a:pt x="1502" y="12138"/>
                </a:cubicBezTo>
                <a:cubicBezTo>
                  <a:pt x="1502" y="16725"/>
                  <a:pt x="3370" y="21109"/>
                  <a:pt x="6685" y="24275"/>
                </a:cubicBezTo>
                <a:lnTo>
                  <a:pt x="6685" y="24031"/>
                </a:lnTo>
                <a:cubicBezTo>
                  <a:pt x="0" y="17509"/>
                  <a:pt x="0" y="6752"/>
                  <a:pt x="6685" y="230"/>
                </a:cubicBezTo>
                <a:lnTo>
                  <a:pt x="668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30" name="Google Shape;1130;p24"/>
          <p:cNvCxnSpPr/>
          <p:nvPr/>
        </p:nvCxnSpPr>
        <p:spPr>
          <a:xfrm>
            <a:off x="4572008" y="-3601200"/>
            <a:ext cx="0" cy="9144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1" name="Google Shape;1131;p24"/>
          <p:cNvSpPr/>
          <p:nvPr/>
        </p:nvSpPr>
        <p:spPr>
          <a:xfrm rot="5405778">
            <a:off x="126602" y="-837"/>
            <a:ext cx="178500" cy="322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24"/>
          <p:cNvSpPr/>
          <p:nvPr/>
        </p:nvSpPr>
        <p:spPr>
          <a:xfrm>
            <a:off x="4152047" y="4468600"/>
            <a:ext cx="128100" cy="1281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24"/>
          <p:cNvSpPr/>
          <p:nvPr/>
        </p:nvSpPr>
        <p:spPr>
          <a:xfrm rot="10800000" flipH="1">
            <a:off x="988198" y="467810"/>
            <a:ext cx="142959" cy="142921"/>
          </a:xfrm>
          <a:custGeom>
            <a:avLst/>
            <a:gdLst/>
            <a:ahLst/>
            <a:cxnLst/>
            <a:rect l="l" t="t" r="r" b="b"/>
            <a:pathLst>
              <a:path w="7907" h="7906" extrusionOk="0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24"/>
          <p:cNvSpPr/>
          <p:nvPr/>
        </p:nvSpPr>
        <p:spPr>
          <a:xfrm rot="10800000" flipH="1">
            <a:off x="988198" y="677360"/>
            <a:ext cx="142959" cy="142921"/>
          </a:xfrm>
          <a:custGeom>
            <a:avLst/>
            <a:gdLst/>
            <a:ahLst/>
            <a:cxnLst/>
            <a:rect l="l" t="t" r="r" b="b"/>
            <a:pathLst>
              <a:path w="7907" h="7906" extrusionOk="0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5" name="Google Shape;1135;p24"/>
          <p:cNvGrpSpPr/>
          <p:nvPr/>
        </p:nvGrpSpPr>
        <p:grpSpPr>
          <a:xfrm>
            <a:off x="5011453" y="4517087"/>
            <a:ext cx="482000" cy="31137"/>
            <a:chOff x="7586971" y="1240406"/>
            <a:chExt cx="820705" cy="53017"/>
          </a:xfrm>
        </p:grpSpPr>
        <p:sp>
          <p:nvSpPr>
            <p:cNvPr id="1136" name="Google Shape;1136;p24"/>
            <p:cNvSpPr/>
            <p:nvPr/>
          </p:nvSpPr>
          <p:spPr>
            <a:xfrm>
              <a:off x="8345886" y="1240406"/>
              <a:ext cx="61789" cy="53017"/>
            </a:xfrm>
            <a:custGeom>
              <a:avLst/>
              <a:gdLst/>
              <a:ahLst/>
              <a:cxnLst/>
              <a:rect l="l" t="t" r="r" b="b"/>
              <a:pathLst>
                <a:path w="1930" h="1656" extrusionOk="0">
                  <a:moveTo>
                    <a:pt x="833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8156069" y="1240406"/>
              <a:ext cx="61757" cy="53017"/>
            </a:xfrm>
            <a:custGeom>
              <a:avLst/>
              <a:gdLst/>
              <a:ahLst/>
              <a:cxnLst/>
              <a:rect l="l" t="t" r="r" b="b"/>
              <a:pathLst>
                <a:path w="1929" h="1656" extrusionOk="0">
                  <a:moveTo>
                    <a:pt x="838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41" y="74"/>
                    <a:pt x="1038" y="1"/>
                    <a:pt x="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4"/>
            <p:cNvSpPr/>
            <p:nvPr/>
          </p:nvSpPr>
          <p:spPr>
            <a:xfrm>
              <a:off x="7966221" y="1240406"/>
              <a:ext cx="61789" cy="53017"/>
            </a:xfrm>
            <a:custGeom>
              <a:avLst/>
              <a:gdLst/>
              <a:ahLst/>
              <a:cxnLst/>
              <a:rect l="l" t="t" r="r" b="b"/>
              <a:pathLst>
                <a:path w="1930" h="1656" extrusionOk="0">
                  <a:moveTo>
                    <a:pt x="842" y="1"/>
                  </a:moveTo>
                  <a:cubicBezTo>
                    <a:pt x="413" y="1"/>
                    <a:pt x="1" y="332"/>
                    <a:pt x="1" y="834"/>
                  </a:cubicBezTo>
                  <a:cubicBezTo>
                    <a:pt x="1" y="1286"/>
                    <a:pt x="370" y="1655"/>
                    <a:pt x="834" y="1655"/>
                  </a:cubicBezTo>
                  <a:cubicBezTo>
                    <a:pt x="1560" y="1655"/>
                    <a:pt x="1930" y="762"/>
                    <a:pt x="1418" y="238"/>
                  </a:cubicBezTo>
                  <a:cubicBezTo>
                    <a:pt x="1250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7776404" y="1240406"/>
              <a:ext cx="62173" cy="53017"/>
            </a:xfrm>
            <a:custGeom>
              <a:avLst/>
              <a:gdLst/>
              <a:ahLst/>
              <a:cxnLst/>
              <a:rect l="l" t="t" r="r" b="b"/>
              <a:pathLst>
                <a:path w="1942" h="1656" extrusionOk="0">
                  <a:moveTo>
                    <a:pt x="842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70" y="1655"/>
                    <a:pt x="834" y="1655"/>
                  </a:cubicBezTo>
                  <a:cubicBezTo>
                    <a:pt x="1572" y="1655"/>
                    <a:pt x="1941" y="762"/>
                    <a:pt x="1417" y="238"/>
                  </a:cubicBezTo>
                  <a:cubicBezTo>
                    <a:pt x="1249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4"/>
            <p:cNvSpPr/>
            <p:nvPr/>
          </p:nvSpPr>
          <p:spPr>
            <a:xfrm>
              <a:off x="7586971" y="1240406"/>
              <a:ext cx="61757" cy="53017"/>
            </a:xfrm>
            <a:custGeom>
              <a:avLst/>
              <a:gdLst/>
              <a:ahLst/>
              <a:cxnLst/>
              <a:rect l="l" t="t" r="r" b="b"/>
              <a:pathLst>
                <a:path w="1929" h="1656" extrusionOk="0">
                  <a:moveTo>
                    <a:pt x="832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1" name="Google Shape;1141;p24"/>
          <p:cNvGrpSpPr/>
          <p:nvPr/>
        </p:nvGrpSpPr>
        <p:grpSpPr>
          <a:xfrm rot="5400000">
            <a:off x="2264393" y="4594298"/>
            <a:ext cx="503690" cy="252274"/>
            <a:chOff x="502268" y="3043348"/>
            <a:chExt cx="503690" cy="252274"/>
          </a:xfrm>
        </p:grpSpPr>
        <p:sp>
          <p:nvSpPr>
            <p:cNvPr id="1142" name="Google Shape;1142;p24"/>
            <p:cNvSpPr/>
            <p:nvPr/>
          </p:nvSpPr>
          <p:spPr>
            <a:xfrm flipH="1">
              <a:off x="502268" y="3153220"/>
              <a:ext cx="37941" cy="32498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4"/>
            <p:cNvSpPr/>
            <p:nvPr/>
          </p:nvSpPr>
          <p:spPr>
            <a:xfrm flipH="1">
              <a:off x="618984" y="3153220"/>
              <a:ext cx="37941" cy="32498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4"/>
            <p:cNvSpPr/>
            <p:nvPr/>
          </p:nvSpPr>
          <p:spPr>
            <a:xfrm flipH="1">
              <a:off x="735350" y="3153220"/>
              <a:ext cx="37909" cy="32498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4"/>
            <p:cNvSpPr/>
            <p:nvPr/>
          </p:nvSpPr>
          <p:spPr>
            <a:xfrm flipH="1">
              <a:off x="851684" y="3153220"/>
              <a:ext cx="37941" cy="32498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4"/>
            <p:cNvSpPr/>
            <p:nvPr/>
          </p:nvSpPr>
          <p:spPr>
            <a:xfrm flipH="1">
              <a:off x="968018" y="3153220"/>
              <a:ext cx="37941" cy="32498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4"/>
            <p:cNvSpPr/>
            <p:nvPr/>
          </p:nvSpPr>
          <p:spPr>
            <a:xfrm flipH="1">
              <a:off x="502268" y="3043348"/>
              <a:ext cx="37941" cy="3284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4"/>
            <p:cNvSpPr/>
            <p:nvPr/>
          </p:nvSpPr>
          <p:spPr>
            <a:xfrm flipH="1">
              <a:off x="618984" y="3043348"/>
              <a:ext cx="37941" cy="3284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4"/>
            <p:cNvSpPr/>
            <p:nvPr/>
          </p:nvSpPr>
          <p:spPr>
            <a:xfrm flipH="1">
              <a:off x="735350" y="3043348"/>
              <a:ext cx="37909" cy="32848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4"/>
            <p:cNvSpPr/>
            <p:nvPr/>
          </p:nvSpPr>
          <p:spPr>
            <a:xfrm flipH="1">
              <a:off x="851684" y="3043348"/>
              <a:ext cx="37941" cy="3284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4"/>
            <p:cNvSpPr/>
            <p:nvPr/>
          </p:nvSpPr>
          <p:spPr>
            <a:xfrm flipH="1">
              <a:off x="968018" y="3043348"/>
              <a:ext cx="37941" cy="3284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4"/>
            <p:cNvSpPr/>
            <p:nvPr/>
          </p:nvSpPr>
          <p:spPr>
            <a:xfrm flipH="1">
              <a:off x="502268" y="3262837"/>
              <a:ext cx="37941" cy="3278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4"/>
            <p:cNvSpPr/>
            <p:nvPr/>
          </p:nvSpPr>
          <p:spPr>
            <a:xfrm flipH="1">
              <a:off x="618984" y="3262837"/>
              <a:ext cx="37941" cy="3278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4"/>
            <p:cNvSpPr/>
            <p:nvPr/>
          </p:nvSpPr>
          <p:spPr>
            <a:xfrm flipH="1">
              <a:off x="735350" y="3262837"/>
              <a:ext cx="37909" cy="32784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4"/>
            <p:cNvSpPr/>
            <p:nvPr/>
          </p:nvSpPr>
          <p:spPr>
            <a:xfrm flipH="1">
              <a:off x="851684" y="3262837"/>
              <a:ext cx="37941" cy="3278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4"/>
            <p:cNvSpPr/>
            <p:nvPr/>
          </p:nvSpPr>
          <p:spPr>
            <a:xfrm flipH="1">
              <a:off x="968018" y="3262837"/>
              <a:ext cx="37941" cy="3278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7" name="Google Shape;1157;p24"/>
          <p:cNvSpPr/>
          <p:nvPr/>
        </p:nvSpPr>
        <p:spPr>
          <a:xfrm flipH="1">
            <a:off x="6230401" y="710705"/>
            <a:ext cx="581757" cy="79225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82" y="0"/>
                </a:moveTo>
                <a:lnTo>
                  <a:pt x="1" y="1893"/>
                </a:lnTo>
                <a:lnTo>
                  <a:pt x="334" y="2215"/>
                </a:lnTo>
                <a:lnTo>
                  <a:pt x="1882" y="655"/>
                </a:lnTo>
                <a:lnTo>
                  <a:pt x="3691" y="2489"/>
                </a:lnTo>
                <a:lnTo>
                  <a:pt x="5513" y="655"/>
                </a:lnTo>
                <a:lnTo>
                  <a:pt x="7323" y="2489"/>
                </a:lnTo>
                <a:lnTo>
                  <a:pt x="9145" y="655"/>
                </a:lnTo>
                <a:lnTo>
                  <a:pt x="10966" y="2489"/>
                </a:lnTo>
                <a:lnTo>
                  <a:pt x="12776" y="655"/>
                </a:lnTo>
                <a:lnTo>
                  <a:pt x="14598" y="2489"/>
                </a:lnTo>
                <a:lnTo>
                  <a:pt x="16407" y="655"/>
                </a:lnTo>
                <a:lnTo>
                  <a:pt x="17955" y="2215"/>
                </a:lnTo>
                <a:lnTo>
                  <a:pt x="18277" y="1893"/>
                </a:lnTo>
                <a:lnTo>
                  <a:pt x="16407" y="0"/>
                </a:lnTo>
                <a:lnTo>
                  <a:pt x="14598" y="1834"/>
                </a:lnTo>
                <a:lnTo>
                  <a:pt x="12776" y="0"/>
                </a:lnTo>
                <a:lnTo>
                  <a:pt x="10966" y="1846"/>
                </a:lnTo>
                <a:lnTo>
                  <a:pt x="9145" y="0"/>
                </a:lnTo>
                <a:lnTo>
                  <a:pt x="7323" y="1834"/>
                </a:lnTo>
                <a:lnTo>
                  <a:pt x="5513" y="0"/>
                </a:lnTo>
                <a:lnTo>
                  <a:pt x="3691" y="1846"/>
                </a:lnTo>
                <a:lnTo>
                  <a:pt x="188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24"/>
          <p:cNvSpPr/>
          <p:nvPr/>
        </p:nvSpPr>
        <p:spPr>
          <a:xfrm rot="2700000" flipH="1">
            <a:off x="5979360" y="687579"/>
            <a:ext cx="122420" cy="122452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24"/>
          <p:cNvSpPr/>
          <p:nvPr/>
        </p:nvSpPr>
        <p:spPr>
          <a:xfrm>
            <a:off x="4280150" y="-1154175"/>
            <a:ext cx="1353900" cy="1353900"/>
          </a:xfrm>
          <a:prstGeom prst="chord">
            <a:avLst>
              <a:gd name="adj1" fmla="val 2700000"/>
              <a:gd name="adj2" fmla="val 810185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9"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5" name="Google Shape;1195;p26"/>
          <p:cNvGrpSpPr/>
          <p:nvPr/>
        </p:nvGrpSpPr>
        <p:grpSpPr>
          <a:xfrm>
            <a:off x="1282246" y="4933298"/>
            <a:ext cx="820705" cy="53017"/>
            <a:chOff x="7586971" y="1240406"/>
            <a:chExt cx="820705" cy="53017"/>
          </a:xfrm>
        </p:grpSpPr>
        <p:sp>
          <p:nvSpPr>
            <p:cNvPr id="1196" name="Google Shape;1196;p26"/>
            <p:cNvSpPr/>
            <p:nvPr/>
          </p:nvSpPr>
          <p:spPr>
            <a:xfrm>
              <a:off x="8345886" y="1240406"/>
              <a:ext cx="61789" cy="53017"/>
            </a:xfrm>
            <a:custGeom>
              <a:avLst/>
              <a:gdLst/>
              <a:ahLst/>
              <a:cxnLst/>
              <a:rect l="l" t="t" r="r" b="b"/>
              <a:pathLst>
                <a:path w="1930" h="1656" extrusionOk="0">
                  <a:moveTo>
                    <a:pt x="833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6"/>
            <p:cNvSpPr/>
            <p:nvPr/>
          </p:nvSpPr>
          <p:spPr>
            <a:xfrm>
              <a:off x="8156069" y="1240406"/>
              <a:ext cx="61757" cy="53017"/>
            </a:xfrm>
            <a:custGeom>
              <a:avLst/>
              <a:gdLst/>
              <a:ahLst/>
              <a:cxnLst/>
              <a:rect l="l" t="t" r="r" b="b"/>
              <a:pathLst>
                <a:path w="1929" h="1656" extrusionOk="0">
                  <a:moveTo>
                    <a:pt x="838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41" y="74"/>
                    <a:pt x="1038" y="1"/>
                    <a:pt x="8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6"/>
            <p:cNvSpPr/>
            <p:nvPr/>
          </p:nvSpPr>
          <p:spPr>
            <a:xfrm>
              <a:off x="7966221" y="1240406"/>
              <a:ext cx="61789" cy="53017"/>
            </a:xfrm>
            <a:custGeom>
              <a:avLst/>
              <a:gdLst/>
              <a:ahLst/>
              <a:cxnLst/>
              <a:rect l="l" t="t" r="r" b="b"/>
              <a:pathLst>
                <a:path w="1930" h="1656" extrusionOk="0">
                  <a:moveTo>
                    <a:pt x="842" y="1"/>
                  </a:moveTo>
                  <a:cubicBezTo>
                    <a:pt x="413" y="1"/>
                    <a:pt x="1" y="332"/>
                    <a:pt x="1" y="834"/>
                  </a:cubicBezTo>
                  <a:cubicBezTo>
                    <a:pt x="1" y="1286"/>
                    <a:pt x="370" y="1655"/>
                    <a:pt x="834" y="1655"/>
                  </a:cubicBezTo>
                  <a:cubicBezTo>
                    <a:pt x="1560" y="1655"/>
                    <a:pt x="1930" y="762"/>
                    <a:pt x="1418" y="238"/>
                  </a:cubicBezTo>
                  <a:cubicBezTo>
                    <a:pt x="1250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6"/>
            <p:cNvSpPr/>
            <p:nvPr/>
          </p:nvSpPr>
          <p:spPr>
            <a:xfrm>
              <a:off x="7776404" y="1240406"/>
              <a:ext cx="62173" cy="53017"/>
            </a:xfrm>
            <a:custGeom>
              <a:avLst/>
              <a:gdLst/>
              <a:ahLst/>
              <a:cxnLst/>
              <a:rect l="l" t="t" r="r" b="b"/>
              <a:pathLst>
                <a:path w="1942" h="1656" extrusionOk="0">
                  <a:moveTo>
                    <a:pt x="842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70" y="1655"/>
                    <a:pt x="834" y="1655"/>
                  </a:cubicBezTo>
                  <a:cubicBezTo>
                    <a:pt x="1572" y="1655"/>
                    <a:pt x="1941" y="762"/>
                    <a:pt x="1417" y="238"/>
                  </a:cubicBezTo>
                  <a:cubicBezTo>
                    <a:pt x="1249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6"/>
            <p:cNvSpPr/>
            <p:nvPr/>
          </p:nvSpPr>
          <p:spPr>
            <a:xfrm>
              <a:off x="7586971" y="1240406"/>
              <a:ext cx="61757" cy="53017"/>
            </a:xfrm>
            <a:custGeom>
              <a:avLst/>
              <a:gdLst/>
              <a:ahLst/>
              <a:cxnLst/>
              <a:rect l="l" t="t" r="r" b="b"/>
              <a:pathLst>
                <a:path w="1929" h="1656" extrusionOk="0">
                  <a:moveTo>
                    <a:pt x="832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1" name="Google Shape;1201;p26"/>
          <p:cNvGrpSpPr/>
          <p:nvPr/>
        </p:nvGrpSpPr>
        <p:grpSpPr>
          <a:xfrm>
            <a:off x="170597" y="190624"/>
            <a:ext cx="377022" cy="131703"/>
            <a:chOff x="8271932" y="4202530"/>
            <a:chExt cx="652626" cy="227979"/>
          </a:xfrm>
        </p:grpSpPr>
        <p:sp>
          <p:nvSpPr>
            <p:cNvPr id="1202" name="Google Shape;1202;p26"/>
            <p:cNvSpPr/>
            <p:nvPr/>
          </p:nvSpPr>
          <p:spPr>
            <a:xfrm>
              <a:off x="8696579" y="4202530"/>
              <a:ext cx="227979" cy="227979"/>
            </a:xfrm>
            <a:custGeom>
              <a:avLst/>
              <a:gdLst/>
              <a:ahLst/>
              <a:cxnLst/>
              <a:rect l="l" t="t" r="r" b="b"/>
              <a:pathLst>
                <a:path w="7121" h="7121" extrusionOk="0">
                  <a:moveTo>
                    <a:pt x="1131" y="0"/>
                  </a:moveTo>
                  <a:lnTo>
                    <a:pt x="0" y="1132"/>
                  </a:lnTo>
                  <a:lnTo>
                    <a:pt x="2429" y="3560"/>
                  </a:lnTo>
                  <a:lnTo>
                    <a:pt x="0" y="5989"/>
                  </a:lnTo>
                  <a:lnTo>
                    <a:pt x="1131" y="7120"/>
                  </a:lnTo>
                  <a:lnTo>
                    <a:pt x="3560" y="4692"/>
                  </a:lnTo>
                  <a:lnTo>
                    <a:pt x="5989" y="7120"/>
                  </a:lnTo>
                  <a:lnTo>
                    <a:pt x="7120" y="5989"/>
                  </a:lnTo>
                  <a:lnTo>
                    <a:pt x="4691" y="3560"/>
                  </a:lnTo>
                  <a:lnTo>
                    <a:pt x="7120" y="1132"/>
                  </a:lnTo>
                  <a:lnTo>
                    <a:pt x="5989" y="0"/>
                  </a:lnTo>
                  <a:lnTo>
                    <a:pt x="3560" y="2429"/>
                  </a:lnTo>
                  <a:lnTo>
                    <a:pt x="11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6"/>
            <p:cNvSpPr/>
            <p:nvPr/>
          </p:nvSpPr>
          <p:spPr>
            <a:xfrm>
              <a:off x="8271932" y="4202530"/>
              <a:ext cx="228363" cy="227979"/>
            </a:xfrm>
            <a:custGeom>
              <a:avLst/>
              <a:gdLst/>
              <a:ahLst/>
              <a:cxnLst/>
              <a:rect l="l" t="t" r="r" b="b"/>
              <a:pathLst>
                <a:path w="7133" h="7121" extrusionOk="0">
                  <a:moveTo>
                    <a:pt x="1132" y="0"/>
                  </a:moveTo>
                  <a:lnTo>
                    <a:pt x="1" y="1132"/>
                  </a:lnTo>
                  <a:lnTo>
                    <a:pt x="2429" y="3560"/>
                  </a:lnTo>
                  <a:lnTo>
                    <a:pt x="1" y="5989"/>
                  </a:lnTo>
                  <a:lnTo>
                    <a:pt x="1132" y="7120"/>
                  </a:lnTo>
                  <a:lnTo>
                    <a:pt x="3561" y="4692"/>
                  </a:lnTo>
                  <a:lnTo>
                    <a:pt x="5989" y="7120"/>
                  </a:lnTo>
                  <a:lnTo>
                    <a:pt x="7132" y="5989"/>
                  </a:lnTo>
                  <a:lnTo>
                    <a:pt x="4692" y="3560"/>
                  </a:lnTo>
                  <a:lnTo>
                    <a:pt x="7132" y="1132"/>
                  </a:lnTo>
                  <a:lnTo>
                    <a:pt x="5989" y="0"/>
                  </a:lnTo>
                  <a:lnTo>
                    <a:pt x="3561" y="2429"/>
                  </a:lnTo>
                  <a:lnTo>
                    <a:pt x="11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4" name="Google Shape;1204;p26"/>
          <p:cNvSpPr/>
          <p:nvPr/>
        </p:nvSpPr>
        <p:spPr>
          <a:xfrm>
            <a:off x="170588" y="4894992"/>
            <a:ext cx="129629" cy="129629"/>
          </a:xfrm>
          <a:custGeom>
            <a:avLst/>
            <a:gdLst/>
            <a:ahLst/>
            <a:cxnLst/>
            <a:rect l="l" t="t" r="r" b="b"/>
            <a:pathLst>
              <a:path w="8478" h="8478" extrusionOk="0">
                <a:moveTo>
                  <a:pt x="3429" y="1"/>
                </a:moveTo>
                <a:lnTo>
                  <a:pt x="3429" y="3441"/>
                </a:lnTo>
                <a:lnTo>
                  <a:pt x="0" y="3441"/>
                </a:lnTo>
                <a:lnTo>
                  <a:pt x="0" y="5037"/>
                </a:lnTo>
                <a:lnTo>
                  <a:pt x="3429" y="5037"/>
                </a:lnTo>
                <a:lnTo>
                  <a:pt x="3429" y="8478"/>
                </a:lnTo>
                <a:lnTo>
                  <a:pt x="5037" y="8478"/>
                </a:lnTo>
                <a:lnTo>
                  <a:pt x="5037" y="5037"/>
                </a:lnTo>
                <a:lnTo>
                  <a:pt x="8477" y="5037"/>
                </a:lnTo>
                <a:lnTo>
                  <a:pt x="8477" y="3441"/>
                </a:lnTo>
                <a:lnTo>
                  <a:pt x="5037" y="3441"/>
                </a:lnTo>
                <a:lnTo>
                  <a:pt x="503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5" name="Google Shape;1205;p26"/>
          <p:cNvGrpSpPr/>
          <p:nvPr/>
        </p:nvGrpSpPr>
        <p:grpSpPr>
          <a:xfrm rot="10800000" flipH="1">
            <a:off x="5415588" y="-8584"/>
            <a:ext cx="3728296" cy="3728607"/>
            <a:chOff x="4909222" y="908262"/>
            <a:chExt cx="4234775" cy="4235129"/>
          </a:xfrm>
        </p:grpSpPr>
        <p:sp>
          <p:nvSpPr>
            <p:cNvPr id="1206" name="Google Shape;1206;p26"/>
            <p:cNvSpPr/>
            <p:nvPr/>
          </p:nvSpPr>
          <p:spPr>
            <a:xfrm flipH="1">
              <a:off x="5524306" y="1523738"/>
              <a:ext cx="3619691" cy="3619652"/>
            </a:xfrm>
            <a:custGeom>
              <a:avLst/>
              <a:gdLst/>
              <a:ahLst/>
              <a:cxnLst/>
              <a:rect l="l" t="t" r="r" b="b"/>
              <a:pathLst>
                <a:path w="91882" h="91881" extrusionOk="0">
                  <a:moveTo>
                    <a:pt x="30623" y="0"/>
                  </a:moveTo>
                  <a:lnTo>
                    <a:pt x="1" y="30635"/>
                  </a:lnTo>
                  <a:lnTo>
                    <a:pt x="61246" y="91881"/>
                  </a:lnTo>
                  <a:lnTo>
                    <a:pt x="91881" y="61258"/>
                  </a:lnTo>
                  <a:lnTo>
                    <a:pt x="306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6"/>
            <p:cNvSpPr/>
            <p:nvPr/>
          </p:nvSpPr>
          <p:spPr>
            <a:xfrm flipH="1">
              <a:off x="6730983" y="2730567"/>
              <a:ext cx="2412826" cy="2412786"/>
            </a:xfrm>
            <a:custGeom>
              <a:avLst/>
              <a:gdLst/>
              <a:ahLst/>
              <a:cxnLst/>
              <a:rect l="l" t="t" r="r" b="b"/>
              <a:pathLst>
                <a:path w="61247" h="61246" extrusionOk="0">
                  <a:moveTo>
                    <a:pt x="1" y="0"/>
                  </a:moveTo>
                  <a:lnTo>
                    <a:pt x="1" y="61246"/>
                  </a:lnTo>
                  <a:lnTo>
                    <a:pt x="61246" y="61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6"/>
            <p:cNvSpPr/>
            <p:nvPr/>
          </p:nvSpPr>
          <p:spPr>
            <a:xfrm flipH="1">
              <a:off x="4909222" y="908262"/>
              <a:ext cx="3638443" cy="3638443"/>
            </a:xfrm>
            <a:custGeom>
              <a:avLst/>
              <a:gdLst/>
              <a:ahLst/>
              <a:cxnLst/>
              <a:rect l="l" t="t" r="r" b="b"/>
              <a:pathLst>
                <a:path w="92358" h="92358" extrusionOk="0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09" name="Google Shape;1209;p26"/>
          <p:cNvCxnSpPr/>
          <p:nvPr/>
        </p:nvCxnSpPr>
        <p:spPr>
          <a:xfrm>
            <a:off x="1600" y="4710125"/>
            <a:ext cx="9144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0" name="Google Shape;1210;p26"/>
          <p:cNvSpPr txBox="1">
            <a:spLocks noGrp="1"/>
          </p:cNvSpPr>
          <p:nvPr>
            <p:ph type="body" idx="1"/>
          </p:nvPr>
        </p:nvSpPr>
        <p:spPr>
          <a:xfrm>
            <a:off x="713225" y="2650125"/>
            <a:ext cx="2292600" cy="1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algn="l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algn="l" rtl="0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algn="l" rtl="0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l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l" rtl="0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l" rtl="0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l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l" rtl="0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1211" name="Google Shape;1211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9501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12" name="Google Shape;1212;p26"/>
          <p:cNvSpPr txBox="1">
            <a:spLocks noGrp="1"/>
          </p:cNvSpPr>
          <p:nvPr>
            <p:ph type="body" idx="2"/>
          </p:nvPr>
        </p:nvSpPr>
        <p:spPr>
          <a:xfrm>
            <a:off x="3123050" y="2650125"/>
            <a:ext cx="2292600" cy="1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algn="l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algn="l" rtl="0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algn="l" rtl="0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l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l" rtl="0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l" rtl="0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l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l" rtl="0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1213" name="Google Shape;1213;p26"/>
          <p:cNvSpPr txBox="1">
            <a:spLocks noGrp="1"/>
          </p:cNvSpPr>
          <p:nvPr>
            <p:ph type="subTitle" idx="3"/>
          </p:nvPr>
        </p:nvSpPr>
        <p:spPr>
          <a:xfrm>
            <a:off x="746800" y="2149800"/>
            <a:ext cx="22926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214" name="Google Shape;1214;p26"/>
          <p:cNvSpPr txBox="1">
            <a:spLocks noGrp="1"/>
          </p:cNvSpPr>
          <p:nvPr>
            <p:ph type="subTitle" idx="4"/>
          </p:nvPr>
        </p:nvSpPr>
        <p:spPr>
          <a:xfrm>
            <a:off x="3109027" y="2149800"/>
            <a:ext cx="22926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215" name="Google Shape;1215;p26"/>
          <p:cNvSpPr/>
          <p:nvPr/>
        </p:nvSpPr>
        <p:spPr>
          <a:xfrm rot="-5400000">
            <a:off x="7226629" y="4906897"/>
            <a:ext cx="106225" cy="105840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26"/>
          <p:cNvSpPr/>
          <p:nvPr/>
        </p:nvSpPr>
        <p:spPr>
          <a:xfrm rot="10800000">
            <a:off x="6538226" y="4919982"/>
            <a:ext cx="585138" cy="79685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7" name="Google Shape;1217;p26"/>
          <p:cNvGrpSpPr/>
          <p:nvPr/>
        </p:nvGrpSpPr>
        <p:grpSpPr>
          <a:xfrm rot="-5400000" flipH="1">
            <a:off x="8081840" y="4828447"/>
            <a:ext cx="161127" cy="262714"/>
            <a:chOff x="8814523" y="4301099"/>
            <a:chExt cx="181204" cy="295450"/>
          </a:xfrm>
        </p:grpSpPr>
        <p:sp>
          <p:nvSpPr>
            <p:cNvPr id="1218" name="Google Shape;1218;p26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6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6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6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6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6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4" name="Google Shape;1224;p26"/>
          <p:cNvSpPr/>
          <p:nvPr/>
        </p:nvSpPr>
        <p:spPr>
          <a:xfrm rot="-5400000">
            <a:off x="8740860" y="4895700"/>
            <a:ext cx="127985" cy="128224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p26"/>
          <p:cNvSpPr/>
          <p:nvPr/>
        </p:nvSpPr>
        <p:spPr>
          <a:xfrm>
            <a:off x="4161563" y="4894992"/>
            <a:ext cx="129629" cy="129629"/>
          </a:xfrm>
          <a:custGeom>
            <a:avLst/>
            <a:gdLst/>
            <a:ahLst/>
            <a:cxnLst/>
            <a:rect l="l" t="t" r="r" b="b"/>
            <a:pathLst>
              <a:path w="8478" h="8478" extrusionOk="0">
                <a:moveTo>
                  <a:pt x="3429" y="1"/>
                </a:moveTo>
                <a:lnTo>
                  <a:pt x="3429" y="3441"/>
                </a:lnTo>
                <a:lnTo>
                  <a:pt x="0" y="3441"/>
                </a:lnTo>
                <a:lnTo>
                  <a:pt x="0" y="5037"/>
                </a:lnTo>
                <a:lnTo>
                  <a:pt x="3429" y="5037"/>
                </a:lnTo>
                <a:lnTo>
                  <a:pt x="3429" y="8478"/>
                </a:lnTo>
                <a:lnTo>
                  <a:pt x="5037" y="8478"/>
                </a:lnTo>
                <a:lnTo>
                  <a:pt x="5037" y="5037"/>
                </a:lnTo>
                <a:lnTo>
                  <a:pt x="8477" y="5037"/>
                </a:lnTo>
                <a:lnTo>
                  <a:pt x="8477" y="3441"/>
                </a:lnTo>
                <a:lnTo>
                  <a:pt x="5037" y="3441"/>
                </a:lnTo>
                <a:lnTo>
                  <a:pt x="503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26"/>
          <p:cNvSpPr/>
          <p:nvPr/>
        </p:nvSpPr>
        <p:spPr>
          <a:xfrm>
            <a:off x="4333013" y="4894992"/>
            <a:ext cx="129629" cy="129629"/>
          </a:xfrm>
          <a:custGeom>
            <a:avLst/>
            <a:gdLst/>
            <a:ahLst/>
            <a:cxnLst/>
            <a:rect l="l" t="t" r="r" b="b"/>
            <a:pathLst>
              <a:path w="8478" h="8478" extrusionOk="0">
                <a:moveTo>
                  <a:pt x="3429" y="1"/>
                </a:moveTo>
                <a:lnTo>
                  <a:pt x="3429" y="3441"/>
                </a:lnTo>
                <a:lnTo>
                  <a:pt x="0" y="3441"/>
                </a:lnTo>
                <a:lnTo>
                  <a:pt x="0" y="5037"/>
                </a:lnTo>
                <a:lnTo>
                  <a:pt x="3429" y="5037"/>
                </a:lnTo>
                <a:lnTo>
                  <a:pt x="3429" y="8478"/>
                </a:lnTo>
                <a:lnTo>
                  <a:pt x="5037" y="8478"/>
                </a:lnTo>
                <a:lnTo>
                  <a:pt x="5037" y="5037"/>
                </a:lnTo>
                <a:lnTo>
                  <a:pt x="8477" y="5037"/>
                </a:lnTo>
                <a:lnTo>
                  <a:pt x="8477" y="3441"/>
                </a:lnTo>
                <a:lnTo>
                  <a:pt x="5037" y="3441"/>
                </a:lnTo>
                <a:lnTo>
                  <a:pt x="503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26"/>
          <p:cNvSpPr/>
          <p:nvPr/>
        </p:nvSpPr>
        <p:spPr>
          <a:xfrm rot="5400000" flipH="1">
            <a:off x="2806912" y="4344654"/>
            <a:ext cx="277795" cy="1008748"/>
          </a:xfrm>
          <a:custGeom>
            <a:avLst/>
            <a:gdLst/>
            <a:ahLst/>
            <a:cxnLst/>
            <a:rect l="l" t="t" r="r" b="b"/>
            <a:pathLst>
              <a:path w="6685" h="24275" extrusionOk="0">
                <a:moveTo>
                  <a:pt x="6685" y="10149"/>
                </a:moveTo>
                <a:cubicBezTo>
                  <a:pt x="6468" y="11461"/>
                  <a:pt x="6468" y="12814"/>
                  <a:pt x="6685" y="14140"/>
                </a:cubicBezTo>
                <a:lnTo>
                  <a:pt x="6685" y="14127"/>
                </a:lnTo>
                <a:lnTo>
                  <a:pt x="6685" y="10149"/>
                </a:lnTo>
                <a:close/>
                <a:moveTo>
                  <a:pt x="6685" y="6793"/>
                </a:moveTo>
                <a:cubicBezTo>
                  <a:pt x="5129" y="10189"/>
                  <a:pt x="5129" y="14100"/>
                  <a:pt x="6685" y="17496"/>
                </a:cubicBezTo>
                <a:lnTo>
                  <a:pt x="6685" y="17482"/>
                </a:lnTo>
                <a:lnTo>
                  <a:pt x="6685" y="17076"/>
                </a:lnTo>
                <a:cubicBezTo>
                  <a:pt x="5345" y="13924"/>
                  <a:pt x="5345" y="10365"/>
                  <a:pt x="6685" y="7212"/>
                </a:cubicBezTo>
                <a:lnTo>
                  <a:pt x="6685" y="6793"/>
                </a:lnTo>
                <a:close/>
                <a:moveTo>
                  <a:pt x="6685" y="4696"/>
                </a:moveTo>
                <a:cubicBezTo>
                  <a:pt x="3789" y="9229"/>
                  <a:pt x="3789" y="15033"/>
                  <a:pt x="6685" y="19566"/>
                </a:cubicBezTo>
                <a:lnTo>
                  <a:pt x="6685" y="19255"/>
                </a:lnTo>
                <a:cubicBezTo>
                  <a:pt x="4006" y="14884"/>
                  <a:pt x="4006" y="9391"/>
                  <a:pt x="6685" y="5020"/>
                </a:cubicBezTo>
                <a:lnTo>
                  <a:pt x="6685" y="4696"/>
                </a:lnTo>
                <a:close/>
                <a:moveTo>
                  <a:pt x="6685" y="2977"/>
                </a:moveTo>
                <a:cubicBezTo>
                  <a:pt x="2449" y="8349"/>
                  <a:pt x="2449" y="15926"/>
                  <a:pt x="6685" y="21298"/>
                </a:cubicBezTo>
                <a:lnTo>
                  <a:pt x="6685" y="21014"/>
                </a:lnTo>
                <a:cubicBezTo>
                  <a:pt x="2679" y="15778"/>
                  <a:pt x="2679" y="8498"/>
                  <a:pt x="6685" y="3261"/>
                </a:cubicBezTo>
                <a:lnTo>
                  <a:pt x="6685" y="2977"/>
                </a:lnTo>
                <a:close/>
                <a:moveTo>
                  <a:pt x="6685" y="1435"/>
                </a:moveTo>
                <a:cubicBezTo>
                  <a:pt x="1110" y="7470"/>
                  <a:pt x="1110" y="16792"/>
                  <a:pt x="6685" y="22841"/>
                </a:cubicBezTo>
                <a:lnTo>
                  <a:pt x="6685" y="22584"/>
                </a:lnTo>
                <a:cubicBezTo>
                  <a:pt x="1340" y="16644"/>
                  <a:pt x="1340" y="7618"/>
                  <a:pt x="6685" y="1678"/>
                </a:cubicBezTo>
                <a:lnTo>
                  <a:pt x="6685" y="1435"/>
                </a:lnTo>
                <a:close/>
                <a:moveTo>
                  <a:pt x="6685" y="0"/>
                </a:moveTo>
                <a:cubicBezTo>
                  <a:pt x="3370" y="3167"/>
                  <a:pt x="1489" y="7551"/>
                  <a:pt x="1502" y="12138"/>
                </a:cubicBezTo>
                <a:cubicBezTo>
                  <a:pt x="1502" y="16725"/>
                  <a:pt x="3370" y="21109"/>
                  <a:pt x="6685" y="24275"/>
                </a:cubicBezTo>
                <a:lnTo>
                  <a:pt x="6685" y="24031"/>
                </a:lnTo>
                <a:cubicBezTo>
                  <a:pt x="0" y="17509"/>
                  <a:pt x="0" y="6752"/>
                  <a:pt x="6685" y="230"/>
                </a:cubicBezTo>
                <a:lnTo>
                  <a:pt x="668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26"/>
          <p:cNvSpPr/>
          <p:nvPr/>
        </p:nvSpPr>
        <p:spPr>
          <a:xfrm rot="5400000">
            <a:off x="5412199" y="4500229"/>
            <a:ext cx="277795" cy="1008748"/>
          </a:xfrm>
          <a:custGeom>
            <a:avLst/>
            <a:gdLst/>
            <a:ahLst/>
            <a:cxnLst/>
            <a:rect l="l" t="t" r="r" b="b"/>
            <a:pathLst>
              <a:path w="6685" h="24275" extrusionOk="0">
                <a:moveTo>
                  <a:pt x="6685" y="10149"/>
                </a:moveTo>
                <a:cubicBezTo>
                  <a:pt x="6468" y="11461"/>
                  <a:pt x="6468" y="12814"/>
                  <a:pt x="6685" y="14140"/>
                </a:cubicBezTo>
                <a:lnTo>
                  <a:pt x="6685" y="14127"/>
                </a:lnTo>
                <a:lnTo>
                  <a:pt x="6685" y="10149"/>
                </a:lnTo>
                <a:close/>
                <a:moveTo>
                  <a:pt x="6685" y="6793"/>
                </a:moveTo>
                <a:cubicBezTo>
                  <a:pt x="5129" y="10189"/>
                  <a:pt x="5129" y="14100"/>
                  <a:pt x="6685" y="17496"/>
                </a:cubicBezTo>
                <a:lnTo>
                  <a:pt x="6685" y="17482"/>
                </a:lnTo>
                <a:lnTo>
                  <a:pt x="6685" y="17076"/>
                </a:lnTo>
                <a:cubicBezTo>
                  <a:pt x="5345" y="13924"/>
                  <a:pt x="5345" y="10365"/>
                  <a:pt x="6685" y="7212"/>
                </a:cubicBezTo>
                <a:lnTo>
                  <a:pt x="6685" y="6793"/>
                </a:lnTo>
                <a:close/>
                <a:moveTo>
                  <a:pt x="6685" y="4696"/>
                </a:moveTo>
                <a:cubicBezTo>
                  <a:pt x="3789" y="9229"/>
                  <a:pt x="3789" y="15033"/>
                  <a:pt x="6685" y="19566"/>
                </a:cubicBezTo>
                <a:lnTo>
                  <a:pt x="6685" y="19255"/>
                </a:lnTo>
                <a:cubicBezTo>
                  <a:pt x="4006" y="14884"/>
                  <a:pt x="4006" y="9391"/>
                  <a:pt x="6685" y="5020"/>
                </a:cubicBezTo>
                <a:lnTo>
                  <a:pt x="6685" y="4696"/>
                </a:lnTo>
                <a:close/>
                <a:moveTo>
                  <a:pt x="6685" y="2977"/>
                </a:moveTo>
                <a:cubicBezTo>
                  <a:pt x="2449" y="8349"/>
                  <a:pt x="2449" y="15926"/>
                  <a:pt x="6685" y="21298"/>
                </a:cubicBezTo>
                <a:lnTo>
                  <a:pt x="6685" y="21014"/>
                </a:lnTo>
                <a:cubicBezTo>
                  <a:pt x="2679" y="15778"/>
                  <a:pt x="2679" y="8498"/>
                  <a:pt x="6685" y="3261"/>
                </a:cubicBezTo>
                <a:lnTo>
                  <a:pt x="6685" y="2977"/>
                </a:lnTo>
                <a:close/>
                <a:moveTo>
                  <a:pt x="6685" y="1435"/>
                </a:moveTo>
                <a:cubicBezTo>
                  <a:pt x="1110" y="7470"/>
                  <a:pt x="1110" y="16792"/>
                  <a:pt x="6685" y="22841"/>
                </a:cubicBezTo>
                <a:lnTo>
                  <a:pt x="6685" y="22584"/>
                </a:lnTo>
                <a:cubicBezTo>
                  <a:pt x="1340" y="16644"/>
                  <a:pt x="1340" y="7618"/>
                  <a:pt x="6685" y="1678"/>
                </a:cubicBezTo>
                <a:lnTo>
                  <a:pt x="6685" y="1435"/>
                </a:lnTo>
                <a:close/>
                <a:moveTo>
                  <a:pt x="6685" y="0"/>
                </a:moveTo>
                <a:cubicBezTo>
                  <a:pt x="3370" y="3167"/>
                  <a:pt x="1489" y="7551"/>
                  <a:pt x="1502" y="12138"/>
                </a:cubicBezTo>
                <a:cubicBezTo>
                  <a:pt x="1502" y="16725"/>
                  <a:pt x="3370" y="21109"/>
                  <a:pt x="6685" y="24275"/>
                </a:cubicBezTo>
                <a:lnTo>
                  <a:pt x="6685" y="24031"/>
                </a:lnTo>
                <a:cubicBezTo>
                  <a:pt x="0" y="17509"/>
                  <a:pt x="0" y="6752"/>
                  <a:pt x="6685" y="230"/>
                </a:cubicBezTo>
                <a:lnTo>
                  <a:pt x="668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2">
  <p:cSld name="CUSTOM_13"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32"/>
          <p:cNvSpPr txBox="1">
            <a:spLocks noGrp="1"/>
          </p:cNvSpPr>
          <p:nvPr>
            <p:ph type="subTitle" idx="1"/>
          </p:nvPr>
        </p:nvSpPr>
        <p:spPr>
          <a:xfrm>
            <a:off x="5077637" y="1843000"/>
            <a:ext cx="1418700" cy="4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07" name="Google Shape;1407;p32"/>
          <p:cNvSpPr txBox="1">
            <a:spLocks noGrp="1"/>
          </p:cNvSpPr>
          <p:nvPr>
            <p:ph type="subTitle" idx="2"/>
          </p:nvPr>
        </p:nvSpPr>
        <p:spPr>
          <a:xfrm>
            <a:off x="5077637" y="1506700"/>
            <a:ext cx="14187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408" name="Google Shape;1408;p32"/>
          <p:cNvSpPr txBox="1">
            <a:spLocks noGrp="1"/>
          </p:cNvSpPr>
          <p:nvPr>
            <p:ph type="subTitle" idx="3"/>
          </p:nvPr>
        </p:nvSpPr>
        <p:spPr>
          <a:xfrm>
            <a:off x="2648138" y="1843000"/>
            <a:ext cx="1418700" cy="4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09" name="Google Shape;1409;p32"/>
          <p:cNvSpPr txBox="1">
            <a:spLocks noGrp="1"/>
          </p:cNvSpPr>
          <p:nvPr>
            <p:ph type="subTitle" idx="4"/>
          </p:nvPr>
        </p:nvSpPr>
        <p:spPr>
          <a:xfrm>
            <a:off x="2648138" y="1506700"/>
            <a:ext cx="14187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410" name="Google Shape;1410;p32"/>
          <p:cNvSpPr txBox="1">
            <a:spLocks noGrp="1"/>
          </p:cNvSpPr>
          <p:nvPr>
            <p:ph type="subTitle" idx="5"/>
          </p:nvPr>
        </p:nvSpPr>
        <p:spPr>
          <a:xfrm>
            <a:off x="5077637" y="2823050"/>
            <a:ext cx="1418700" cy="4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11" name="Google Shape;1411;p32"/>
          <p:cNvSpPr txBox="1">
            <a:spLocks noGrp="1"/>
          </p:cNvSpPr>
          <p:nvPr>
            <p:ph type="subTitle" idx="6"/>
          </p:nvPr>
        </p:nvSpPr>
        <p:spPr>
          <a:xfrm>
            <a:off x="5077637" y="2486750"/>
            <a:ext cx="14187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412" name="Google Shape;1412;p32"/>
          <p:cNvSpPr txBox="1">
            <a:spLocks noGrp="1"/>
          </p:cNvSpPr>
          <p:nvPr>
            <p:ph type="subTitle" idx="7"/>
          </p:nvPr>
        </p:nvSpPr>
        <p:spPr>
          <a:xfrm>
            <a:off x="2648138" y="2823050"/>
            <a:ext cx="1418700" cy="4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13" name="Google Shape;1413;p32"/>
          <p:cNvSpPr txBox="1">
            <a:spLocks noGrp="1"/>
          </p:cNvSpPr>
          <p:nvPr>
            <p:ph type="subTitle" idx="8"/>
          </p:nvPr>
        </p:nvSpPr>
        <p:spPr>
          <a:xfrm>
            <a:off x="2648138" y="2486750"/>
            <a:ext cx="14187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414" name="Google Shape;1414;p32"/>
          <p:cNvSpPr txBox="1">
            <a:spLocks noGrp="1"/>
          </p:cNvSpPr>
          <p:nvPr>
            <p:ph type="subTitle" idx="9"/>
          </p:nvPr>
        </p:nvSpPr>
        <p:spPr>
          <a:xfrm>
            <a:off x="5077637" y="3803100"/>
            <a:ext cx="1418700" cy="4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15" name="Google Shape;1415;p32"/>
          <p:cNvSpPr txBox="1">
            <a:spLocks noGrp="1"/>
          </p:cNvSpPr>
          <p:nvPr>
            <p:ph type="subTitle" idx="13"/>
          </p:nvPr>
        </p:nvSpPr>
        <p:spPr>
          <a:xfrm>
            <a:off x="5077637" y="3466800"/>
            <a:ext cx="14187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416" name="Google Shape;1416;p32"/>
          <p:cNvSpPr txBox="1">
            <a:spLocks noGrp="1"/>
          </p:cNvSpPr>
          <p:nvPr>
            <p:ph type="subTitle" idx="14"/>
          </p:nvPr>
        </p:nvSpPr>
        <p:spPr>
          <a:xfrm>
            <a:off x="2648162" y="3803100"/>
            <a:ext cx="1418700" cy="4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17" name="Google Shape;1417;p32"/>
          <p:cNvSpPr txBox="1">
            <a:spLocks noGrp="1"/>
          </p:cNvSpPr>
          <p:nvPr>
            <p:ph type="subTitle" idx="15"/>
          </p:nvPr>
        </p:nvSpPr>
        <p:spPr>
          <a:xfrm>
            <a:off x="2648162" y="3466800"/>
            <a:ext cx="14187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418" name="Google Shape;1418;p3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cxnSp>
        <p:nvCxnSpPr>
          <p:cNvPr id="1419" name="Google Shape;1419;p32"/>
          <p:cNvCxnSpPr/>
          <p:nvPr/>
        </p:nvCxnSpPr>
        <p:spPr>
          <a:xfrm>
            <a:off x="8797921" y="4775"/>
            <a:ext cx="0" cy="51435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0" name="Google Shape;1420;p32"/>
          <p:cNvCxnSpPr/>
          <p:nvPr/>
        </p:nvCxnSpPr>
        <p:spPr>
          <a:xfrm>
            <a:off x="431721" y="4775"/>
            <a:ext cx="0" cy="51435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1" name="Google Shape;1421;p32"/>
          <p:cNvSpPr/>
          <p:nvPr/>
        </p:nvSpPr>
        <p:spPr>
          <a:xfrm rot="10800000" flipH="1">
            <a:off x="8933838" y="4824013"/>
            <a:ext cx="129912" cy="129876"/>
          </a:xfrm>
          <a:custGeom>
            <a:avLst/>
            <a:gdLst/>
            <a:ahLst/>
            <a:cxnLst/>
            <a:rect l="l" t="t" r="r" b="b"/>
            <a:pathLst>
              <a:path w="7907" h="7906" extrusionOk="0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2" name="Google Shape;1422;p32"/>
          <p:cNvGrpSpPr/>
          <p:nvPr/>
        </p:nvGrpSpPr>
        <p:grpSpPr>
          <a:xfrm rot="10800000" flipH="1">
            <a:off x="8951613" y="3327817"/>
            <a:ext cx="118484" cy="339650"/>
            <a:chOff x="8846561" y="2782361"/>
            <a:chExt cx="154517" cy="442886"/>
          </a:xfrm>
        </p:grpSpPr>
        <p:sp>
          <p:nvSpPr>
            <p:cNvPr id="1423" name="Google Shape;1423;p32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2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5" name="Google Shape;1425;p32"/>
          <p:cNvGrpSpPr/>
          <p:nvPr/>
        </p:nvGrpSpPr>
        <p:grpSpPr>
          <a:xfrm rot="10800000" flipH="1">
            <a:off x="8883759" y="1468928"/>
            <a:ext cx="181204" cy="295450"/>
            <a:chOff x="8814523" y="4301099"/>
            <a:chExt cx="181204" cy="295450"/>
          </a:xfrm>
        </p:grpSpPr>
        <p:sp>
          <p:nvSpPr>
            <p:cNvPr id="1426" name="Google Shape;1426;p32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2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2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2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2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2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2" name="Google Shape;1432;p32"/>
          <p:cNvSpPr/>
          <p:nvPr/>
        </p:nvSpPr>
        <p:spPr>
          <a:xfrm rot="10800000" flipH="1">
            <a:off x="142201" y="3959961"/>
            <a:ext cx="118489" cy="118206"/>
          </a:xfrm>
          <a:custGeom>
            <a:avLst/>
            <a:gdLst/>
            <a:ahLst/>
            <a:cxnLst/>
            <a:rect l="l" t="t" r="r" b="b"/>
            <a:pathLst>
              <a:path w="4823" h="4811" extrusionOk="0">
                <a:moveTo>
                  <a:pt x="762" y="1"/>
                </a:moveTo>
                <a:lnTo>
                  <a:pt x="0" y="763"/>
                </a:lnTo>
                <a:lnTo>
                  <a:pt x="1643" y="2406"/>
                </a:lnTo>
                <a:lnTo>
                  <a:pt x="0" y="4049"/>
                </a:lnTo>
                <a:lnTo>
                  <a:pt x="762" y="4811"/>
                </a:lnTo>
                <a:lnTo>
                  <a:pt x="2417" y="3168"/>
                </a:lnTo>
                <a:lnTo>
                  <a:pt x="4060" y="4811"/>
                </a:lnTo>
                <a:lnTo>
                  <a:pt x="4822" y="4049"/>
                </a:lnTo>
                <a:lnTo>
                  <a:pt x="3179" y="2406"/>
                </a:lnTo>
                <a:lnTo>
                  <a:pt x="4822" y="763"/>
                </a:lnTo>
                <a:lnTo>
                  <a:pt x="4060" y="1"/>
                </a:lnTo>
                <a:lnTo>
                  <a:pt x="2417" y="1644"/>
                </a:lnTo>
                <a:lnTo>
                  <a:pt x="76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3" name="Google Shape;1433;p32"/>
          <p:cNvGrpSpPr/>
          <p:nvPr/>
        </p:nvGrpSpPr>
        <p:grpSpPr>
          <a:xfrm rot="10800000">
            <a:off x="136698" y="539506"/>
            <a:ext cx="129525" cy="371975"/>
            <a:chOff x="179009" y="2072968"/>
            <a:chExt cx="190870" cy="548151"/>
          </a:xfrm>
        </p:grpSpPr>
        <p:sp>
          <p:nvSpPr>
            <p:cNvPr id="1434" name="Google Shape;1434;p32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2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6" name="Google Shape;1436;p32"/>
          <p:cNvSpPr/>
          <p:nvPr/>
        </p:nvSpPr>
        <p:spPr>
          <a:xfrm rot="10800000">
            <a:off x="8940163" y="330318"/>
            <a:ext cx="144696" cy="144734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p32"/>
          <p:cNvSpPr/>
          <p:nvPr/>
        </p:nvSpPr>
        <p:spPr>
          <a:xfrm rot="10800000">
            <a:off x="8937310" y="92340"/>
            <a:ext cx="150399" cy="150680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" name="Google Shape;1438;p32"/>
          <p:cNvSpPr/>
          <p:nvPr/>
        </p:nvSpPr>
        <p:spPr>
          <a:xfrm rot="8100000">
            <a:off x="129092" y="2778245"/>
            <a:ext cx="144693" cy="144730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9" name="Google Shape;1439;p32"/>
          <p:cNvGrpSpPr/>
          <p:nvPr/>
        </p:nvGrpSpPr>
        <p:grpSpPr>
          <a:xfrm rot="10800000" flipH="1">
            <a:off x="110847" y="4658453"/>
            <a:ext cx="181204" cy="295450"/>
            <a:chOff x="8814523" y="4301099"/>
            <a:chExt cx="181204" cy="295450"/>
          </a:xfrm>
        </p:grpSpPr>
        <p:sp>
          <p:nvSpPr>
            <p:cNvPr id="1440" name="Google Shape;1440;p32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2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2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2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2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2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6" name="Google Shape;1446;p32"/>
          <p:cNvSpPr/>
          <p:nvPr/>
        </p:nvSpPr>
        <p:spPr>
          <a:xfrm rot="5400000">
            <a:off x="-185674" y="1775254"/>
            <a:ext cx="801739" cy="109250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7" name="Google Shape;1447;p32"/>
          <p:cNvSpPr/>
          <p:nvPr/>
        </p:nvSpPr>
        <p:spPr>
          <a:xfrm rot="-5400000" flipH="1">
            <a:off x="8611651" y="2594916"/>
            <a:ext cx="801739" cy="109250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32"/>
          <p:cNvSpPr/>
          <p:nvPr/>
        </p:nvSpPr>
        <p:spPr>
          <a:xfrm>
            <a:off x="426550" y="4938854"/>
            <a:ext cx="8379739" cy="204647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●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marL="914400" lvl="1" indent="-3556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○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marL="1371600" lvl="2" indent="-3556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■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marL="1828800" lvl="3" indent="-3556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●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marL="2286000" lvl="4" indent="-3556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○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marL="2743200" lvl="5" indent="-3556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■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marL="3200400" lvl="6" indent="-3556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●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marL="3657600" lvl="7" indent="-3556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○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marL="4114800" lvl="8" indent="-355600" algn="ctr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Darker Grotesque Medium"/>
              <a:buChar char="■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7" r:id="rId4"/>
    <p:sldLayoutId id="2147483658" r:id="rId5"/>
    <p:sldLayoutId id="2147483664" r:id="rId6"/>
    <p:sldLayoutId id="2147483670" r:id="rId7"/>
    <p:sldLayoutId id="2147483672" r:id="rId8"/>
    <p:sldLayoutId id="2147483678" r:id="rId9"/>
    <p:sldLayoutId id="2147483680" r:id="rId10"/>
    <p:sldLayoutId id="2147483684" r:id="rId11"/>
    <p:sldLayoutId id="2147483687" r:id="rId12"/>
    <p:sldLayoutId id="2147483690" r:id="rId13"/>
    <p:sldLayoutId id="2147483699" r:id="rId14"/>
    <p:sldLayoutId id="2147483700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p61"/>
          <p:cNvSpPr txBox="1">
            <a:spLocks noGrp="1"/>
          </p:cNvSpPr>
          <p:nvPr>
            <p:ph type="ctrTitle"/>
          </p:nvPr>
        </p:nvSpPr>
        <p:spPr>
          <a:xfrm>
            <a:off x="681317" y="1550893"/>
            <a:ext cx="7781365" cy="16046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5400" dirty="0"/>
              <a:t>Proiect Programare Independentă de Platformă</a:t>
            </a:r>
            <a:endParaRPr sz="5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9A8281-63EA-660D-3409-482402993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6964" y="654424"/>
            <a:ext cx="3155577" cy="3040564"/>
          </a:xfrm>
        </p:spPr>
        <p:txBody>
          <a:bodyPr/>
          <a:lstStyle/>
          <a:p>
            <a:pPr algn="ctr"/>
            <a:r>
              <a:rPr lang="ro-RO" sz="4400" b="1" dirty="0">
                <a:solidFill>
                  <a:srgbClr val="1B1F42"/>
                </a:solidFill>
              </a:rPr>
              <a:t>Probleme aparute la nivel de echipă</a:t>
            </a:r>
            <a:endParaRPr lang="en-US" sz="4400" b="1" dirty="0">
              <a:solidFill>
                <a:srgbClr val="1B1F4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7AD086-5691-0A3C-2CE6-CE2054121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4" y="4110424"/>
            <a:ext cx="346047" cy="543788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B6CEB21C-9CCE-B9C2-BF96-55AFD038739A}"/>
              </a:ext>
            </a:extLst>
          </p:cNvPr>
          <p:cNvSpPr txBox="1">
            <a:spLocks/>
          </p:cNvSpPr>
          <p:nvPr/>
        </p:nvSpPr>
        <p:spPr>
          <a:xfrm>
            <a:off x="62754" y="289511"/>
            <a:ext cx="5450540" cy="1897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r>
              <a:rPr lang="ro-RO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În timpul procesului de dezvoltate s-au întâlnit unele întârzieri în atingerea anumitor obiective sau deadline-uri.</a:t>
            </a:r>
          </a:p>
          <a:p>
            <a:r>
              <a:rPr lang="ro-RO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De obicei ceste obstacole au fost cauzate de provocări tehnice neprevăzute.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6D15BC-99D8-052D-2825-90AA50EBD56E}"/>
              </a:ext>
            </a:extLst>
          </p:cNvPr>
          <p:cNvSpPr txBox="1"/>
          <p:nvPr/>
        </p:nvSpPr>
        <p:spPr>
          <a:xfrm>
            <a:off x="31377" y="2277418"/>
            <a:ext cx="544696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000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lang="en-US" sz="2000" b="1" i="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nivel</a:t>
            </a:r>
            <a:r>
              <a:rPr lang="en-US" sz="2000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b="1" i="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echip</a:t>
            </a:r>
            <a:r>
              <a:rPr lang="ro-RO" sz="2000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2000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au </a:t>
            </a:r>
            <a:r>
              <a:rPr lang="en-US" sz="2000" b="1" i="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aparut</a:t>
            </a:r>
            <a:r>
              <a:rPr lang="en-US" sz="2000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probleme</a:t>
            </a:r>
            <a:r>
              <a:rPr lang="en-US" sz="2000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legate de n</a:t>
            </a:r>
            <a:r>
              <a:rPr lang="ro-RO" sz="2000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eî</a:t>
            </a:r>
            <a:r>
              <a:rPr lang="en-US" sz="2000" b="1" i="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ntelegeri</a:t>
            </a:r>
            <a:r>
              <a:rPr lang="en-US" sz="2000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privind</a:t>
            </a:r>
            <a:r>
              <a:rPr lang="en-US" sz="2000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implement</a:t>
            </a:r>
            <a:r>
              <a:rPr lang="ro-RO" sz="2000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2000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rile</a:t>
            </a:r>
            <a:r>
              <a:rPr lang="ro-RO" sz="2000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unor</a:t>
            </a:r>
            <a:r>
              <a:rPr lang="en-US" sz="2000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metode</a:t>
            </a:r>
            <a:r>
              <a:rPr lang="en-US" sz="2000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din </a:t>
            </a:r>
            <a:r>
              <a:rPr lang="en-US" sz="2000" b="1" i="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joc</a:t>
            </a:r>
            <a:r>
              <a:rPr lang="en-US" sz="2000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o-RO" sz="2000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existând conflicte legate de </a:t>
            </a:r>
            <a:r>
              <a:rPr lang="en-US" sz="2000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</a:t>
            </a:r>
            <a:r>
              <a:rPr lang="ro-RO" sz="2000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 acestora</a:t>
            </a:r>
            <a:r>
              <a:rPr lang="en-US" sz="2000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2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î</a:t>
            </a:r>
            <a:r>
              <a:rPr lang="en-US" sz="2000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2000" b="1" i="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versiunea</a:t>
            </a:r>
            <a:r>
              <a:rPr lang="en-US" sz="2000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comun</a:t>
            </a:r>
            <a:r>
              <a:rPr lang="ro-RO" sz="2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2000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b="1" i="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joc</a:t>
            </a:r>
            <a:r>
              <a:rPr lang="en-US" sz="2000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256633-7F52-6B1C-8DE3-4E8B0F66030F}"/>
              </a:ext>
            </a:extLst>
          </p:cNvPr>
          <p:cNvSpPr txBox="1"/>
          <p:nvPr/>
        </p:nvSpPr>
        <p:spPr>
          <a:xfrm>
            <a:off x="668775" y="3785018"/>
            <a:ext cx="84124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000" b="1" i="0" dirty="0"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i="0" dirty="0"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en-US" sz="2000" b="1" i="0" dirty="0" err="1"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asemenea</a:t>
            </a:r>
            <a:r>
              <a:rPr lang="en-US" sz="2000" b="1" i="0" dirty="0"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au </a:t>
            </a:r>
            <a:r>
              <a:rPr lang="en-US" sz="2000" b="1" i="0" dirty="0" err="1"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existat</a:t>
            </a:r>
            <a:r>
              <a:rPr lang="en-US" sz="2000" b="1" i="0" dirty="0"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numeroase</a:t>
            </a:r>
            <a:r>
              <a:rPr lang="en-US" sz="2000" b="1" i="0" dirty="0"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probleme</a:t>
            </a:r>
            <a:r>
              <a:rPr lang="en-US" sz="2000" b="1" i="0" dirty="0"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r>
              <a:rPr lang="en-US" sz="2000" b="1" i="0" dirty="0"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tin de </a:t>
            </a:r>
            <a:r>
              <a:rPr lang="en-US" sz="2000" b="1" i="0" dirty="0" err="1"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partea</a:t>
            </a:r>
            <a:r>
              <a:rPr lang="en-US" sz="2000" b="1" i="0" dirty="0"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b="1" i="0" dirty="0" err="1"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versionare</a:t>
            </a:r>
            <a:r>
              <a:rPr lang="en-US" sz="2000" b="1" i="0" dirty="0"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cu git</a:t>
            </a:r>
            <a:r>
              <a:rPr lang="ro-RO" sz="2000" b="1" i="0" dirty="0"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i="0" dirty="0" err="1"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</a:t>
            </a:r>
            <a:r>
              <a:rPr lang="en-US" sz="2000" b="1" i="0" dirty="0"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lang="en-US" sz="2000" b="1" i="0" dirty="0"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legate de </a:t>
            </a:r>
            <a:r>
              <a:rPr lang="en-US" sz="2000" b="1" i="0" dirty="0" err="1"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libraria</a:t>
            </a:r>
            <a:r>
              <a:rPr lang="en-US" sz="2000" b="1" i="0" dirty="0"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libgd</a:t>
            </a:r>
            <a:r>
              <a:rPr lang="ro-RO" sz="2000" b="1" i="0" dirty="0"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x.</a:t>
            </a:r>
            <a:endParaRPr lang="en-US" sz="2000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044760-AD0D-A68D-EE64-5EA382DC5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557" y="4345465"/>
            <a:ext cx="231689" cy="2948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8FD855-29D5-5AAD-64A7-2E73C110F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558" y="3331806"/>
            <a:ext cx="205662" cy="3427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FA0414C-5490-7D20-9118-81C72828B3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0142" y="3427476"/>
            <a:ext cx="282399" cy="24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957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44DA0157-BA7F-7D82-E1C0-F2668A448B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2554939" y="697611"/>
            <a:ext cx="6302189" cy="1373236"/>
          </a:xfrm>
        </p:spPr>
        <p:txBody>
          <a:bodyPr/>
          <a:lstStyle/>
          <a:p>
            <a:pPr algn="l"/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Aspectele cheie ale unui joc roguelike este generarea aleatorie de nivele, gestionarea resurselor (cărților) și supraviețuirea în fața amenințărilor.</a:t>
            </a:r>
          </a:p>
          <a:p>
            <a:pPr algn="l"/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Fiecare nouă încercare de joc aduce o hartă diferită și unicitate în fiecare sesiune de joc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9F71C45-9C53-6A11-CC5F-CD91D117CA59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 flipH="1">
            <a:off x="2653551" y="103396"/>
            <a:ext cx="5665772" cy="295500"/>
          </a:xfrm>
        </p:spPr>
        <p:txBody>
          <a:bodyPr/>
          <a:lstStyle/>
          <a:p>
            <a:r>
              <a:rPr lang="ro-RO" sz="2800" dirty="0"/>
              <a:t>Cave of the Necromancer</a:t>
            </a:r>
            <a:endParaRPr lang="en-US" sz="2800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C7698DC8-FD11-EF9D-709F-E94C8D82A076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 flipH="1">
            <a:off x="3182091" y="3726584"/>
            <a:ext cx="5899155" cy="1166508"/>
          </a:xfrm>
        </p:spPr>
        <p:txBody>
          <a:bodyPr/>
          <a:lstStyle/>
          <a:p>
            <a:pPr algn="l"/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Magicianul nostru va întâmpina o serie de obstacole ce îi pot sau nu încheia călătoria, în funcție de modul său de gestionare eficientă al cărților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0D7D3693-ABF0-D061-9B06-1F32D028C8F7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 flipH="1">
            <a:off x="3182092" y="2230069"/>
            <a:ext cx="5961908" cy="1199272"/>
          </a:xfrm>
        </p:spPr>
        <p:txBody>
          <a:bodyPr/>
          <a:lstStyle/>
          <a:p>
            <a:pPr algn="l"/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Jocul este  bazat pe 3 mari zone de luptă, câmpie, munte și peșteră, semnificând călătoria îndelungată a magicianului nostru, în căutarea monstrului din peșteră. Jucatorul nu va ști exact la ce să se aștepte datorită sistemului roguelike.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625FF4A-06B6-D1C1-AC29-0A275CF7E873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 flipH="1">
            <a:off x="1299802" y="17067"/>
            <a:ext cx="1353748" cy="945475"/>
          </a:xfrm>
        </p:spPr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Rogue</a:t>
            </a:r>
            <a:r>
              <a:rPr lang="ro-RO" dirty="0">
                <a:solidFill>
                  <a:srgbClr val="92D050"/>
                </a:solidFill>
              </a:rPr>
              <a:t>l</a:t>
            </a:r>
            <a:r>
              <a:rPr lang="en-US" dirty="0" err="1">
                <a:solidFill>
                  <a:srgbClr val="92D050"/>
                </a:solidFill>
              </a:rPr>
              <a:t>ike</a:t>
            </a:r>
            <a:endParaRPr lang="ro-RO" dirty="0">
              <a:solidFill>
                <a:srgbClr val="92D050"/>
              </a:solidFill>
            </a:endParaRPr>
          </a:p>
          <a:p>
            <a:r>
              <a:rPr lang="en-US" dirty="0">
                <a:solidFill>
                  <a:srgbClr val="92D050"/>
                </a:solidFill>
              </a:rPr>
              <a:t>2D</a:t>
            </a:r>
            <a:endParaRPr lang="ro-RO" dirty="0">
              <a:solidFill>
                <a:srgbClr val="92D050"/>
              </a:solidFill>
            </a:endParaRPr>
          </a:p>
          <a:p>
            <a:r>
              <a:rPr lang="en-US" dirty="0">
                <a:solidFill>
                  <a:srgbClr val="92D050"/>
                </a:solidFill>
              </a:rPr>
              <a:t>Card</a:t>
            </a:r>
            <a:endParaRPr lang="ro-RO" dirty="0">
              <a:solidFill>
                <a:srgbClr val="92D050"/>
              </a:solidFill>
            </a:endParaRPr>
          </a:p>
          <a:p>
            <a:r>
              <a:rPr lang="en-US" dirty="0">
                <a:solidFill>
                  <a:srgbClr val="92D050"/>
                </a:solidFill>
              </a:rPr>
              <a:t>Game</a:t>
            </a:r>
          </a:p>
        </p:txBody>
      </p:sp>
      <p:pic>
        <p:nvPicPr>
          <p:cNvPr id="19" name="Picture 18" descr="A picture containing cartoon, art&#10;&#10;Description automatically generated">
            <a:extLst>
              <a:ext uri="{FF2B5EF4-FFF2-40B4-BE49-F238E27FC236}">
                <a16:creationId xmlns:a16="http://schemas.microsoft.com/office/drawing/2014/main" id="{70B0114D-3778-7379-1B10-27E086105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802" y="3077470"/>
            <a:ext cx="1886213" cy="16480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65ED4C9-7DC7-42F7-CB09-A18EB7F7C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96" y="4132090"/>
            <a:ext cx="346047" cy="543788"/>
          </a:xfrm>
          <a:prstGeom prst="rect">
            <a:avLst/>
          </a:prstGeom>
        </p:spPr>
      </p:pic>
      <p:sp>
        <p:nvSpPr>
          <p:cNvPr id="2" name="Google Shape;2291;p63">
            <a:extLst>
              <a:ext uri="{FF2B5EF4-FFF2-40B4-BE49-F238E27FC236}">
                <a16:creationId xmlns:a16="http://schemas.microsoft.com/office/drawing/2014/main" id="{51E39C2F-15C7-00F1-CEAD-89D1F0853A6E}"/>
              </a:ext>
            </a:extLst>
          </p:cNvPr>
          <p:cNvSpPr/>
          <p:nvPr/>
        </p:nvSpPr>
        <p:spPr>
          <a:xfrm flipH="1">
            <a:off x="640072" y="2279006"/>
            <a:ext cx="636026" cy="585319"/>
          </a:xfrm>
          <a:custGeom>
            <a:avLst/>
            <a:gdLst/>
            <a:ahLst/>
            <a:cxnLst/>
            <a:rect l="l" t="t" r="r" b="b"/>
            <a:pathLst>
              <a:path w="92358" h="92358" extrusionOk="0">
                <a:moveTo>
                  <a:pt x="1" y="1"/>
                </a:moveTo>
                <a:lnTo>
                  <a:pt x="1" y="92357"/>
                </a:lnTo>
                <a:lnTo>
                  <a:pt x="92358" y="92357"/>
                </a:lnTo>
                <a:lnTo>
                  <a:pt x="9235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300;p63">
            <a:extLst>
              <a:ext uri="{FF2B5EF4-FFF2-40B4-BE49-F238E27FC236}">
                <a16:creationId xmlns:a16="http://schemas.microsoft.com/office/drawing/2014/main" id="{707E54ED-3E54-4CE3-4602-12BD58B44E55}"/>
              </a:ext>
            </a:extLst>
          </p:cNvPr>
          <p:cNvSpPr txBox="1">
            <a:spLocks/>
          </p:cNvSpPr>
          <p:nvPr/>
        </p:nvSpPr>
        <p:spPr>
          <a:xfrm>
            <a:off x="1232440" y="2104076"/>
            <a:ext cx="2028795" cy="82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Darker Grotesque Medium"/>
              <a:buNone/>
              <a:defRPr sz="2100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marL="914400" marR="0" lvl="1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Darker Grotesque Medium"/>
              <a:buNone/>
              <a:defRPr sz="2100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marL="1371600" marR="0" lvl="2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Darker Grotesque Medium"/>
              <a:buNone/>
              <a:defRPr sz="2100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marL="1828800" marR="0" lvl="3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Darker Grotesque Medium"/>
              <a:buNone/>
              <a:defRPr sz="2100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marL="2286000" marR="0" lvl="4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Darker Grotesque Medium"/>
              <a:buNone/>
              <a:defRPr sz="2100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marL="2743200" marR="0" lvl="5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Darker Grotesque Medium"/>
              <a:buNone/>
              <a:defRPr sz="2100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marL="3200400" marR="0" lvl="6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Darker Grotesque Medium"/>
              <a:buNone/>
              <a:defRPr sz="2100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marL="3657600" marR="0" lvl="7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Darker Grotesque Medium"/>
              <a:buNone/>
              <a:defRPr sz="2100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marL="4114800" marR="0" lvl="8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Darker Grotesque Medium"/>
              <a:buNone/>
              <a:defRPr sz="2100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pPr marL="0" indent="0" algn="l">
              <a:lnSpc>
                <a:spcPct val="100000"/>
              </a:lnSpc>
              <a:spcAft>
                <a:spcPts val="1600"/>
              </a:spcAft>
            </a:pPr>
            <a:r>
              <a:rPr lang="ro-RO" sz="2400" b="1" dirty="0">
                <a:solidFill>
                  <a:schemeClr val="accent6"/>
                </a:solidFill>
              </a:rPr>
              <a:t>SCOPUL PROIECTULUI</a:t>
            </a:r>
          </a:p>
        </p:txBody>
      </p:sp>
      <p:sp>
        <p:nvSpPr>
          <p:cNvPr id="4" name="Google Shape;2305;p63">
            <a:extLst>
              <a:ext uri="{FF2B5EF4-FFF2-40B4-BE49-F238E27FC236}">
                <a16:creationId xmlns:a16="http://schemas.microsoft.com/office/drawing/2014/main" id="{E7FB9C8E-458F-D24E-78FA-EC760F62A4ED}"/>
              </a:ext>
            </a:extLst>
          </p:cNvPr>
          <p:cNvSpPr txBox="1">
            <a:spLocks/>
          </p:cNvSpPr>
          <p:nvPr/>
        </p:nvSpPr>
        <p:spPr>
          <a:xfrm>
            <a:off x="640091" y="2170181"/>
            <a:ext cx="636005" cy="6941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4800" b="1" dirty="0">
                <a:latin typeface="Darker Grotesque" panose="020B0604020202020204" charset="0"/>
              </a:rPr>
              <a:t>2</a:t>
            </a:r>
          </a:p>
        </p:txBody>
      </p:sp>
      <p:sp>
        <p:nvSpPr>
          <p:cNvPr id="7" name="Google Shape;2308;p63">
            <a:extLst>
              <a:ext uri="{FF2B5EF4-FFF2-40B4-BE49-F238E27FC236}">
                <a16:creationId xmlns:a16="http://schemas.microsoft.com/office/drawing/2014/main" id="{AD343865-2F41-D86F-05E4-953B9C0A9B31}"/>
              </a:ext>
            </a:extLst>
          </p:cNvPr>
          <p:cNvSpPr/>
          <p:nvPr/>
        </p:nvSpPr>
        <p:spPr>
          <a:xfrm flipH="1">
            <a:off x="1144182" y="2112194"/>
            <a:ext cx="88258" cy="81222"/>
          </a:xfrm>
          <a:custGeom>
            <a:avLst/>
            <a:gdLst/>
            <a:ahLst/>
            <a:cxnLst/>
            <a:rect l="l" t="t" r="r" b="b"/>
            <a:pathLst>
              <a:path w="2537" h="2537" extrusionOk="0">
                <a:moveTo>
                  <a:pt x="1" y="1"/>
                </a:moveTo>
                <a:lnTo>
                  <a:pt x="1" y="2537"/>
                </a:lnTo>
                <a:lnTo>
                  <a:pt x="2537" y="2537"/>
                </a:lnTo>
                <a:lnTo>
                  <a:pt x="253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2324;p63">
            <a:extLst>
              <a:ext uri="{FF2B5EF4-FFF2-40B4-BE49-F238E27FC236}">
                <a16:creationId xmlns:a16="http://schemas.microsoft.com/office/drawing/2014/main" id="{FE161883-3E18-BB19-645E-8E8B23DE345F}"/>
              </a:ext>
            </a:extLst>
          </p:cNvPr>
          <p:cNvGrpSpPr/>
          <p:nvPr/>
        </p:nvGrpSpPr>
        <p:grpSpPr>
          <a:xfrm>
            <a:off x="596611" y="2096136"/>
            <a:ext cx="635829" cy="142695"/>
            <a:chOff x="5047826" y="1940062"/>
            <a:chExt cx="585138" cy="142695"/>
          </a:xfrm>
        </p:grpSpPr>
        <p:sp>
          <p:nvSpPr>
            <p:cNvPr id="11" name="Google Shape;2325;p63">
              <a:extLst>
                <a:ext uri="{FF2B5EF4-FFF2-40B4-BE49-F238E27FC236}">
                  <a16:creationId xmlns:a16="http://schemas.microsoft.com/office/drawing/2014/main" id="{7B1D1D3B-421F-179B-B138-E9C6B852CABB}"/>
                </a:ext>
              </a:extLst>
            </p:cNvPr>
            <p:cNvSpPr/>
            <p:nvPr/>
          </p:nvSpPr>
          <p:spPr>
            <a:xfrm flipH="1">
              <a:off x="5047826" y="1955727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69" y="0"/>
                  </a:moveTo>
                  <a:lnTo>
                    <a:pt x="0" y="1893"/>
                  </a:lnTo>
                  <a:lnTo>
                    <a:pt x="322" y="2215"/>
                  </a:lnTo>
                  <a:lnTo>
                    <a:pt x="1869" y="655"/>
                  </a:lnTo>
                  <a:lnTo>
                    <a:pt x="3691" y="2488"/>
                  </a:lnTo>
                  <a:lnTo>
                    <a:pt x="5501" y="655"/>
                  </a:lnTo>
                  <a:lnTo>
                    <a:pt x="7322" y="2488"/>
                  </a:lnTo>
                  <a:lnTo>
                    <a:pt x="9144" y="655"/>
                  </a:lnTo>
                  <a:lnTo>
                    <a:pt x="10954" y="2488"/>
                  </a:lnTo>
                  <a:lnTo>
                    <a:pt x="12775" y="655"/>
                  </a:lnTo>
                  <a:lnTo>
                    <a:pt x="14585" y="2488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6" y="1893"/>
                  </a:lnTo>
                  <a:lnTo>
                    <a:pt x="16407" y="0"/>
                  </a:lnTo>
                  <a:lnTo>
                    <a:pt x="14585" y="1846"/>
                  </a:lnTo>
                  <a:lnTo>
                    <a:pt x="12775" y="0"/>
                  </a:lnTo>
                  <a:lnTo>
                    <a:pt x="10954" y="1846"/>
                  </a:lnTo>
                  <a:lnTo>
                    <a:pt x="9132" y="0"/>
                  </a:lnTo>
                  <a:lnTo>
                    <a:pt x="7322" y="1846"/>
                  </a:lnTo>
                  <a:lnTo>
                    <a:pt x="5501" y="0"/>
                  </a:lnTo>
                  <a:lnTo>
                    <a:pt x="3691" y="1846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326;p63">
              <a:extLst>
                <a:ext uri="{FF2B5EF4-FFF2-40B4-BE49-F238E27FC236}">
                  <a16:creationId xmlns:a16="http://schemas.microsoft.com/office/drawing/2014/main" id="{C98CC775-22C5-5509-8528-155345ECD17A}"/>
                </a:ext>
              </a:extLst>
            </p:cNvPr>
            <p:cNvSpPr/>
            <p:nvPr/>
          </p:nvSpPr>
          <p:spPr>
            <a:xfrm rot="-2546309">
              <a:off x="5065809" y="1940062"/>
              <a:ext cx="161382" cy="14269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85876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CED61AA4-FD0F-65F2-9207-FFB7C7633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9" y="1174377"/>
            <a:ext cx="6648828" cy="396912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14" name="Google Shape;2292;p63">
            <a:extLst>
              <a:ext uri="{FF2B5EF4-FFF2-40B4-BE49-F238E27FC236}">
                <a16:creationId xmlns:a16="http://schemas.microsoft.com/office/drawing/2014/main" id="{67656616-A89F-638C-BA76-786074CAB4E8}"/>
              </a:ext>
            </a:extLst>
          </p:cNvPr>
          <p:cNvSpPr/>
          <p:nvPr/>
        </p:nvSpPr>
        <p:spPr>
          <a:xfrm flipH="1">
            <a:off x="110727" y="242953"/>
            <a:ext cx="585319" cy="585319"/>
          </a:xfrm>
          <a:custGeom>
            <a:avLst/>
            <a:gdLst/>
            <a:ahLst/>
            <a:cxnLst/>
            <a:rect l="l" t="t" r="r" b="b"/>
            <a:pathLst>
              <a:path w="92358" h="92358" extrusionOk="0">
                <a:moveTo>
                  <a:pt x="1" y="1"/>
                </a:moveTo>
                <a:lnTo>
                  <a:pt x="1" y="92357"/>
                </a:lnTo>
                <a:lnTo>
                  <a:pt x="92358" y="92357"/>
                </a:lnTo>
                <a:lnTo>
                  <a:pt x="9235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298;p63">
            <a:extLst>
              <a:ext uri="{FF2B5EF4-FFF2-40B4-BE49-F238E27FC236}">
                <a16:creationId xmlns:a16="http://schemas.microsoft.com/office/drawing/2014/main" id="{0FAEDC1B-F121-0BE0-328D-C7D38B58A0C2}"/>
              </a:ext>
            </a:extLst>
          </p:cNvPr>
          <p:cNvSpPr txBox="1">
            <a:spLocks/>
          </p:cNvSpPr>
          <p:nvPr/>
        </p:nvSpPr>
        <p:spPr>
          <a:xfrm>
            <a:off x="696033" y="160011"/>
            <a:ext cx="5289408" cy="668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ro-RO" sz="3600" b="1" dirty="0">
                <a:solidFill>
                  <a:schemeClr val="bg1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DEMO ȘI </a:t>
            </a:r>
            <a:r>
              <a:rPr lang="en-US" sz="3600" b="1" dirty="0">
                <a:solidFill>
                  <a:schemeClr val="bg1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PREZENTAREA APLICA</a:t>
            </a:r>
            <a:r>
              <a:rPr lang="ro-RO" sz="3600" b="1" dirty="0">
                <a:solidFill>
                  <a:schemeClr val="bg1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Ț</a:t>
            </a:r>
            <a:r>
              <a:rPr lang="en-US" sz="3600" b="1" dirty="0">
                <a:solidFill>
                  <a:schemeClr val="bg1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IEI</a:t>
            </a:r>
            <a:endParaRPr lang="ro-RO" sz="3600" b="1" dirty="0">
              <a:solidFill>
                <a:schemeClr val="bg1"/>
              </a:solidFill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sp>
        <p:nvSpPr>
          <p:cNvPr id="16" name="Google Shape;2304;p63">
            <a:extLst>
              <a:ext uri="{FF2B5EF4-FFF2-40B4-BE49-F238E27FC236}">
                <a16:creationId xmlns:a16="http://schemas.microsoft.com/office/drawing/2014/main" id="{27C4DEFC-3D6B-A821-9D97-5068B374D471}"/>
              </a:ext>
            </a:extLst>
          </p:cNvPr>
          <p:cNvSpPr txBox="1">
            <a:spLocks/>
          </p:cNvSpPr>
          <p:nvPr/>
        </p:nvSpPr>
        <p:spPr>
          <a:xfrm>
            <a:off x="110733" y="160011"/>
            <a:ext cx="585300" cy="6682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o-RO" sz="4400" b="1" dirty="0">
                <a:latin typeface="Darker Grotesque" panose="020B0604020202020204" charset="0"/>
              </a:rPr>
              <a:t>3</a:t>
            </a:r>
          </a:p>
        </p:txBody>
      </p:sp>
      <p:grpSp>
        <p:nvGrpSpPr>
          <p:cNvPr id="17" name="Google Shape;2327;p63">
            <a:extLst>
              <a:ext uri="{FF2B5EF4-FFF2-40B4-BE49-F238E27FC236}">
                <a16:creationId xmlns:a16="http://schemas.microsoft.com/office/drawing/2014/main" id="{5587A26E-632E-CB0D-CEDE-64F02AA415EE}"/>
              </a:ext>
            </a:extLst>
          </p:cNvPr>
          <p:cNvGrpSpPr/>
          <p:nvPr/>
        </p:nvGrpSpPr>
        <p:grpSpPr>
          <a:xfrm>
            <a:off x="106307" y="0"/>
            <a:ext cx="594164" cy="214200"/>
            <a:chOff x="5038800" y="1904309"/>
            <a:chExt cx="594164" cy="214200"/>
          </a:xfrm>
        </p:grpSpPr>
        <p:sp>
          <p:nvSpPr>
            <p:cNvPr id="18" name="Google Shape;2328;p63">
              <a:extLst>
                <a:ext uri="{FF2B5EF4-FFF2-40B4-BE49-F238E27FC236}">
                  <a16:creationId xmlns:a16="http://schemas.microsoft.com/office/drawing/2014/main" id="{87732019-0BF7-6696-39D5-10B62E9EEC5C}"/>
                </a:ext>
              </a:extLst>
            </p:cNvPr>
            <p:cNvSpPr/>
            <p:nvPr/>
          </p:nvSpPr>
          <p:spPr>
            <a:xfrm flipH="1">
              <a:off x="5047826" y="1955727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69" y="0"/>
                  </a:moveTo>
                  <a:lnTo>
                    <a:pt x="0" y="1893"/>
                  </a:lnTo>
                  <a:lnTo>
                    <a:pt x="322" y="2215"/>
                  </a:lnTo>
                  <a:lnTo>
                    <a:pt x="1869" y="655"/>
                  </a:lnTo>
                  <a:lnTo>
                    <a:pt x="3691" y="2488"/>
                  </a:lnTo>
                  <a:lnTo>
                    <a:pt x="5501" y="655"/>
                  </a:lnTo>
                  <a:lnTo>
                    <a:pt x="7322" y="2488"/>
                  </a:lnTo>
                  <a:lnTo>
                    <a:pt x="9144" y="655"/>
                  </a:lnTo>
                  <a:lnTo>
                    <a:pt x="10954" y="2488"/>
                  </a:lnTo>
                  <a:lnTo>
                    <a:pt x="12775" y="655"/>
                  </a:lnTo>
                  <a:lnTo>
                    <a:pt x="14585" y="2488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6" y="1893"/>
                  </a:lnTo>
                  <a:lnTo>
                    <a:pt x="16407" y="0"/>
                  </a:lnTo>
                  <a:lnTo>
                    <a:pt x="14585" y="1846"/>
                  </a:lnTo>
                  <a:lnTo>
                    <a:pt x="12775" y="0"/>
                  </a:lnTo>
                  <a:lnTo>
                    <a:pt x="10954" y="1846"/>
                  </a:lnTo>
                  <a:lnTo>
                    <a:pt x="9132" y="0"/>
                  </a:lnTo>
                  <a:lnTo>
                    <a:pt x="7322" y="1846"/>
                  </a:lnTo>
                  <a:lnTo>
                    <a:pt x="5501" y="0"/>
                  </a:lnTo>
                  <a:lnTo>
                    <a:pt x="3691" y="1846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329;p63">
              <a:extLst>
                <a:ext uri="{FF2B5EF4-FFF2-40B4-BE49-F238E27FC236}">
                  <a16:creationId xmlns:a16="http://schemas.microsoft.com/office/drawing/2014/main" id="{FE37BC99-B812-89D3-9C35-8986037D0AA9}"/>
                </a:ext>
              </a:extLst>
            </p:cNvPr>
            <p:cNvSpPr/>
            <p:nvPr/>
          </p:nvSpPr>
          <p:spPr>
            <a:xfrm rot="-2546309">
              <a:off x="5065809" y="1940062"/>
              <a:ext cx="161382" cy="14269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330;p63">
            <a:extLst>
              <a:ext uri="{FF2B5EF4-FFF2-40B4-BE49-F238E27FC236}">
                <a16:creationId xmlns:a16="http://schemas.microsoft.com/office/drawing/2014/main" id="{67B101E5-5703-0C16-2A9D-34C20B6E0636}"/>
              </a:ext>
            </a:extLst>
          </p:cNvPr>
          <p:cNvSpPr/>
          <p:nvPr/>
        </p:nvSpPr>
        <p:spPr>
          <a:xfrm flipH="1">
            <a:off x="110742" y="54171"/>
            <a:ext cx="106225" cy="105840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498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game&#10;&#10;Description automatically generated">
            <a:extLst>
              <a:ext uri="{FF2B5EF4-FFF2-40B4-BE49-F238E27FC236}">
                <a16:creationId xmlns:a16="http://schemas.microsoft.com/office/drawing/2014/main" id="{6669D078-CAE0-B4AE-EB5D-09D74CAC3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050" y="131667"/>
            <a:ext cx="3600281" cy="214942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B99F692D-992C-17FA-CAD3-1FD0FE94F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894" y="131667"/>
            <a:ext cx="3583304" cy="2149421"/>
          </a:xfrm>
          <a:prstGeom prst="rec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</p:pic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C7C9E852-F501-74F7-3276-16B32B209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94" y="2641230"/>
            <a:ext cx="3608764" cy="214942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70F4F604-2F70-033E-56E8-09895846A5A7}"/>
              </a:ext>
            </a:extLst>
          </p:cNvPr>
          <p:cNvSpPr/>
          <p:nvPr/>
        </p:nvSpPr>
        <p:spPr>
          <a:xfrm>
            <a:off x="4437529" y="1096138"/>
            <a:ext cx="268941" cy="220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20CBE10-E1D3-CCD6-F314-1019BC8249A3}"/>
              </a:ext>
            </a:extLst>
          </p:cNvPr>
          <p:cNvSpPr/>
          <p:nvPr/>
        </p:nvSpPr>
        <p:spPr>
          <a:xfrm>
            <a:off x="8441238" y="1068244"/>
            <a:ext cx="268941" cy="220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2004F1E-AB65-028D-6DC3-3B42224A0D44}"/>
              </a:ext>
            </a:extLst>
          </p:cNvPr>
          <p:cNvSpPr/>
          <p:nvPr/>
        </p:nvSpPr>
        <p:spPr>
          <a:xfrm>
            <a:off x="487975" y="3581362"/>
            <a:ext cx="268941" cy="220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7AB58EF-3A73-1CFA-9274-43477A1FD365}"/>
              </a:ext>
            </a:extLst>
          </p:cNvPr>
          <p:cNvSpPr/>
          <p:nvPr/>
        </p:nvSpPr>
        <p:spPr>
          <a:xfrm>
            <a:off x="4434950" y="3577808"/>
            <a:ext cx="268941" cy="220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screenshot of a video game&#10;&#10;Description automatically generated">
            <a:extLst>
              <a:ext uri="{FF2B5EF4-FFF2-40B4-BE49-F238E27FC236}">
                <a16:creationId xmlns:a16="http://schemas.microsoft.com/office/drawing/2014/main" id="{650DCF6F-D9EB-6932-8D17-87303A8444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9473" y="2641230"/>
            <a:ext cx="3621858" cy="2149421"/>
          </a:xfrm>
          <a:prstGeom prst="rect">
            <a:avLst/>
          </a:prstGeom>
          <a:ln>
            <a:solidFill>
              <a:srgbClr val="FF5050"/>
            </a:solidFill>
          </a:ln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F5C4823E-60E8-4488-F789-2F1BE981E819}"/>
              </a:ext>
            </a:extLst>
          </p:cNvPr>
          <p:cNvSpPr/>
          <p:nvPr/>
        </p:nvSpPr>
        <p:spPr>
          <a:xfrm>
            <a:off x="8441237" y="3605701"/>
            <a:ext cx="268941" cy="220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124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w: Right 12">
            <a:extLst>
              <a:ext uri="{FF2B5EF4-FFF2-40B4-BE49-F238E27FC236}">
                <a16:creationId xmlns:a16="http://schemas.microsoft.com/office/drawing/2014/main" id="{70F4F604-2F70-033E-56E8-09895846A5A7}"/>
              </a:ext>
            </a:extLst>
          </p:cNvPr>
          <p:cNvSpPr/>
          <p:nvPr/>
        </p:nvSpPr>
        <p:spPr>
          <a:xfrm>
            <a:off x="8821846" y="1265354"/>
            <a:ext cx="268941" cy="220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B7905650-E533-6A38-7FDF-1AA3B9891966}"/>
              </a:ext>
            </a:extLst>
          </p:cNvPr>
          <p:cNvSpPr/>
          <p:nvPr/>
        </p:nvSpPr>
        <p:spPr>
          <a:xfrm>
            <a:off x="449500" y="1258875"/>
            <a:ext cx="268941" cy="220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D72F57C6-5ED8-8F7B-145D-296B6277D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49" y="167093"/>
            <a:ext cx="3843627" cy="2296582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143BC18C-541F-780F-69D4-778C570BD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95" y="2650885"/>
            <a:ext cx="3824005" cy="2295002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14" name="Picture 13" descr="A screenshot of a game&#10;&#10;Description automatically generated">
            <a:extLst>
              <a:ext uri="{FF2B5EF4-FFF2-40B4-BE49-F238E27FC236}">
                <a16:creationId xmlns:a16="http://schemas.microsoft.com/office/drawing/2014/main" id="{0421682B-19FE-BD89-B309-169960100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1362" y="167093"/>
            <a:ext cx="3855004" cy="2288909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6183AF56-C6FE-98A0-3150-A23ECAA47C93}"/>
              </a:ext>
            </a:extLst>
          </p:cNvPr>
          <p:cNvSpPr/>
          <p:nvPr/>
        </p:nvSpPr>
        <p:spPr>
          <a:xfrm>
            <a:off x="4629498" y="1265354"/>
            <a:ext cx="268941" cy="220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94FB18A-3D09-D1FF-D6A5-1CF85D248CD9}"/>
              </a:ext>
            </a:extLst>
          </p:cNvPr>
          <p:cNvSpPr/>
          <p:nvPr/>
        </p:nvSpPr>
        <p:spPr>
          <a:xfrm>
            <a:off x="449499" y="3580955"/>
            <a:ext cx="268941" cy="220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ADC6715A-0B68-779E-9DCE-1EE488EA82C0}"/>
              </a:ext>
            </a:extLst>
          </p:cNvPr>
          <p:cNvSpPr/>
          <p:nvPr/>
        </p:nvSpPr>
        <p:spPr>
          <a:xfrm>
            <a:off x="4600749" y="3580955"/>
            <a:ext cx="268941" cy="220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BA75119F-DBD5-34A9-2AA9-904591B0A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8439" y="2635369"/>
            <a:ext cx="3879126" cy="2310518"/>
          </a:xfrm>
          <a:prstGeom prst="rect">
            <a:avLst/>
          </a:prstGeom>
          <a:ln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2182988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787F971-5A42-B9AC-8822-4D8ED9C29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9300" y="1210237"/>
            <a:ext cx="3513377" cy="1819836"/>
          </a:xfrm>
        </p:spPr>
        <p:txBody>
          <a:bodyPr/>
          <a:lstStyle/>
          <a:p>
            <a:pPr algn="ctr"/>
            <a:r>
              <a:rPr lang="ro-RO" sz="4800" dirty="0">
                <a:solidFill>
                  <a:srgbClr val="1B1F42"/>
                </a:solidFill>
              </a:rPr>
              <a:t>Diagrama UML</a:t>
            </a:r>
            <a:endParaRPr lang="en-US" sz="4800" dirty="0">
              <a:solidFill>
                <a:srgbClr val="1B1F42"/>
              </a:solidFill>
            </a:endParaRPr>
          </a:p>
        </p:txBody>
      </p:sp>
      <p:pic>
        <p:nvPicPr>
          <p:cNvPr id="3" name="Picture 2" descr="A picture containing text, diagram, plan, line&#10;&#10;Description automatically generated">
            <a:extLst>
              <a:ext uri="{FF2B5EF4-FFF2-40B4-BE49-F238E27FC236}">
                <a16:creationId xmlns:a16="http://schemas.microsoft.com/office/drawing/2014/main" id="{CDD364AD-FDA6-FFD4-D5CB-A82E1D6B3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98" y="66482"/>
            <a:ext cx="4659798" cy="5010535"/>
          </a:xfrm>
          <a:prstGeom prst="rect">
            <a:avLst/>
          </a:prstGeom>
          <a:solidFill>
            <a:schemeClr val="accent1"/>
          </a:solidFill>
          <a:ln w="279400"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AB2F6D-FADE-1B72-467C-BD962C24E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982" y="3729165"/>
            <a:ext cx="346047" cy="543788"/>
          </a:xfrm>
          <a:prstGeom prst="rect">
            <a:avLst/>
          </a:prstGeom>
        </p:spPr>
      </p:pic>
      <p:pic>
        <p:nvPicPr>
          <p:cNvPr id="7" name="Picture 6" descr="A picture containing cartoon, art&#10;&#10;Description automatically generated">
            <a:extLst>
              <a:ext uri="{FF2B5EF4-FFF2-40B4-BE49-F238E27FC236}">
                <a16:creationId xmlns:a16="http://schemas.microsoft.com/office/drawing/2014/main" id="{2E13466F-C1A3-522C-385D-FD92B4159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464" y="2624898"/>
            <a:ext cx="1886213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01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44DEEB5A-4CEF-9DB9-4235-501EF25BCEE8}"/>
              </a:ext>
            </a:extLst>
          </p:cNvPr>
          <p:cNvSpPr txBox="1"/>
          <p:nvPr/>
        </p:nvSpPr>
        <p:spPr>
          <a:xfrm>
            <a:off x="80682" y="1127253"/>
            <a:ext cx="8982635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800" b="1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i="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2000" b="1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secțiunea</a:t>
            </a:r>
            <a:r>
              <a:rPr lang="en-US" sz="2000" b="1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b="1" i="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testare</a:t>
            </a:r>
            <a:r>
              <a:rPr lang="en-US" sz="2000" b="1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2000" b="1" i="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jocului</a:t>
            </a:r>
            <a:r>
              <a:rPr lang="en-US" sz="2000" b="1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"Cave of the Necromancer", </a:t>
            </a:r>
            <a:r>
              <a:rPr lang="en-US" sz="2000" b="1" i="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prin</a:t>
            </a:r>
            <a:r>
              <a:rPr lang="ro-RO" sz="2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000" b="1" i="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validarea</a:t>
            </a:r>
            <a:r>
              <a:rPr lang="en-US" sz="2000" b="1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cu teste, </a:t>
            </a:r>
            <a:r>
              <a:rPr lang="ro-RO" sz="2000" b="1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 fost urmărite aspecte precum</a:t>
            </a:r>
            <a:r>
              <a:rPr lang="en-US" sz="2000" b="1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l">
              <a:buClr>
                <a:schemeClr val="bg1"/>
              </a:buClr>
            </a:pPr>
            <a:endParaRPr 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b="1" i="0" dirty="0" err="1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Testarea</a:t>
            </a:r>
            <a:r>
              <a:rPr lang="en-US" sz="1800" b="1" i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0" dirty="0" err="1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diverselor</a:t>
            </a:r>
            <a:r>
              <a:rPr lang="en-US" sz="1800" b="1" i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0" dirty="0" err="1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acțiuni</a:t>
            </a:r>
            <a:r>
              <a:rPr lang="en-US" sz="1800" b="1" i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0" dirty="0" err="1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b="1" i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0" dirty="0" err="1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combinații</a:t>
            </a:r>
            <a:r>
              <a:rPr lang="en-US" sz="1800" b="1" i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b="1" i="0" dirty="0" err="1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acțiuni</a:t>
            </a:r>
            <a:r>
              <a:rPr lang="en-US" sz="1800" b="1" i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0" dirty="0" err="1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800" b="1" i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800" b="1" i="0" dirty="0" err="1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asigura</a:t>
            </a:r>
            <a:r>
              <a:rPr lang="en-US" sz="1800" b="1" i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0" dirty="0" err="1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că</a:t>
            </a:r>
            <a:r>
              <a:rPr lang="en-US" sz="1800" b="1" i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0" dirty="0" err="1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rezultatele</a:t>
            </a:r>
            <a:r>
              <a:rPr lang="en-US" sz="1800" b="1" i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o-RO" sz="1800" b="1" i="0" dirty="0">
              <a:solidFill>
                <a:srgbClr val="00B0F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Clr>
                <a:schemeClr val="bg1"/>
              </a:buClr>
            </a:pPr>
            <a:r>
              <a:rPr lang="en-US" sz="1800" b="1" i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sunt </a:t>
            </a:r>
            <a:r>
              <a:rPr lang="en-US" sz="1800" b="1" i="0" dirty="0" err="1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conforme</a:t>
            </a:r>
            <a:r>
              <a:rPr lang="en-US" sz="1800" b="1" i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cu </a:t>
            </a:r>
            <a:r>
              <a:rPr lang="en-US" sz="1800" b="1" i="0" dirty="0" err="1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așteptările</a:t>
            </a:r>
            <a:endParaRPr lang="en-US" sz="1800" b="1" i="0" dirty="0">
              <a:solidFill>
                <a:srgbClr val="00B0F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Validarea</a:t>
            </a:r>
            <a:r>
              <a:rPr lang="en-US" sz="1800" b="1" i="0" dirty="0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că</a:t>
            </a:r>
            <a:r>
              <a:rPr lang="en-US" sz="1800" b="1" i="0" dirty="0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nivelele</a:t>
            </a:r>
            <a:r>
              <a:rPr lang="en-US" sz="1800" b="1" i="0" dirty="0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sunt generate </a:t>
            </a:r>
            <a:r>
              <a:rPr lang="en-US" sz="1800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aleatoriu</a:t>
            </a:r>
            <a:r>
              <a:rPr lang="en-US" sz="1800" b="1" i="0" dirty="0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800" b="1" i="0" dirty="0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fiecare</a:t>
            </a:r>
            <a:r>
              <a:rPr lang="en-US" sz="1800" b="1" i="0" dirty="0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încercare</a:t>
            </a:r>
            <a:r>
              <a:rPr lang="en-US" sz="1800" b="1" i="0" dirty="0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joc</a:t>
            </a:r>
            <a:r>
              <a:rPr lang="en-US" sz="1800" b="1" i="0" dirty="0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asigurându</a:t>
            </a:r>
            <a:r>
              <a:rPr lang="en-US" sz="1800" b="1" i="0" dirty="0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-se </a:t>
            </a:r>
            <a:r>
              <a:rPr lang="en-US" sz="1800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că</a:t>
            </a:r>
            <a:r>
              <a:rPr lang="en-US" sz="1800" b="1" i="0" dirty="0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hărțile</a:t>
            </a:r>
            <a:r>
              <a:rPr lang="en-US" sz="1800" b="1" i="0" dirty="0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sunt variate </a:t>
            </a:r>
            <a:r>
              <a:rPr lang="en-US" sz="1800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b="1" i="0" dirty="0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oferă</a:t>
            </a:r>
            <a:r>
              <a:rPr lang="en-US" sz="1800" b="1" i="0" dirty="0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experiențe</a:t>
            </a:r>
            <a:r>
              <a:rPr lang="en-US" sz="1800" b="1" i="0" dirty="0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unice</a:t>
            </a:r>
            <a:r>
              <a:rPr lang="en-US" sz="1800" b="1" i="0" dirty="0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800" b="1" i="0" dirty="0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jucător</a:t>
            </a:r>
            <a:r>
              <a:rPr lang="en-US" sz="1800" b="1" i="0" dirty="0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o-RO" sz="1800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b="1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Verificarea</a:t>
            </a:r>
            <a:r>
              <a:rPr lang="en-US" sz="1800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că</a:t>
            </a:r>
            <a:r>
              <a:rPr lang="en-US" sz="1800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toate</a:t>
            </a:r>
            <a:r>
              <a:rPr lang="en-US" sz="1800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cărțile</a:t>
            </a:r>
            <a:r>
              <a:rPr lang="en-US" sz="1800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resursele</a:t>
            </a:r>
            <a:r>
              <a:rPr lang="en-US" sz="1800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funcționează</a:t>
            </a:r>
            <a:r>
              <a:rPr lang="en-US" sz="1800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corect</a:t>
            </a:r>
            <a:r>
              <a:rPr lang="en-US" sz="1800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pot fi </a:t>
            </a:r>
            <a:r>
              <a:rPr lang="en-US" sz="1800" b="1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utilizate</a:t>
            </a:r>
            <a:r>
              <a:rPr lang="ro-RO" sz="1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800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</a:t>
            </a:r>
            <a:r>
              <a:rPr lang="ro-RO" sz="1800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en-US" sz="1800" b="1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corespunzător</a:t>
            </a:r>
            <a:r>
              <a:rPr lang="en-US" sz="1800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800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timpul</a:t>
            </a:r>
            <a:r>
              <a:rPr lang="en-US" sz="1800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jocului</a:t>
            </a:r>
            <a:r>
              <a:rPr lang="en-US" sz="1800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o-RO" sz="1800" b="1" i="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b="1" kern="100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Testarea</a:t>
            </a:r>
            <a:r>
              <a:rPr lang="en-US" sz="1800" b="1" kern="10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pentru</a:t>
            </a:r>
            <a:r>
              <a:rPr lang="en-US" sz="1800" b="1" kern="10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interacțiuni</a:t>
            </a:r>
            <a:r>
              <a:rPr lang="en-US" sz="1800" b="1" kern="10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corecte</a:t>
            </a:r>
            <a:r>
              <a:rPr lang="en-US" sz="1800" b="1" kern="10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între</a:t>
            </a:r>
            <a:r>
              <a:rPr lang="en-US" sz="1800" b="1" kern="10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cărți</a:t>
            </a:r>
            <a:r>
              <a:rPr lang="en-US" sz="1800" b="1" kern="10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și</a:t>
            </a:r>
            <a:r>
              <a:rPr lang="en-US" sz="1800" b="1" kern="10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inamici</a:t>
            </a:r>
            <a:r>
              <a:rPr lang="en-US" sz="1800" b="1" kern="10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1800" b="1" kern="10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alte</a:t>
            </a:r>
            <a:r>
              <a:rPr lang="en-US" sz="1800" b="1" kern="10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mecanici</a:t>
            </a:r>
            <a:r>
              <a:rPr lang="en-US" sz="1800" b="1" kern="10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specifice</a:t>
            </a:r>
            <a:r>
              <a:rPr lang="en-US" sz="1800" b="1" kern="10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legate de </a:t>
            </a:r>
            <a:r>
              <a:rPr lang="en-US" sz="1800" b="1" kern="100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sistemul</a:t>
            </a:r>
            <a:r>
              <a:rPr lang="en-US" sz="1800" b="1" kern="10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1800" b="1" kern="100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cărți</a:t>
            </a:r>
            <a:r>
              <a:rPr lang="en-US" sz="1800" b="1" kern="10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kern="100" dirty="0">
              <a:solidFill>
                <a:schemeClr val="accent6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Testarea</a:t>
            </a:r>
            <a:r>
              <a:rPr lang="en-US" sz="18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interfeței</a:t>
            </a:r>
            <a:r>
              <a:rPr lang="en-US" sz="18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utilizator</a:t>
            </a:r>
            <a:r>
              <a:rPr lang="en-US" sz="18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8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se </a:t>
            </a:r>
            <a:r>
              <a:rPr lang="en-US" sz="18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asigura</a:t>
            </a:r>
            <a:r>
              <a:rPr lang="en-US" sz="18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că</a:t>
            </a:r>
            <a:r>
              <a:rPr lang="en-US" sz="18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sz="18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intuitivă</a:t>
            </a:r>
            <a:r>
              <a:rPr lang="en-US" sz="18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ușor</a:t>
            </a:r>
            <a:r>
              <a:rPr lang="en-US" sz="18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utilizat</a:t>
            </a:r>
            <a:r>
              <a:rPr lang="en-US" sz="18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cu </a:t>
            </a:r>
            <a:r>
              <a:rPr lang="en-US" sz="18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elemente</a:t>
            </a:r>
            <a:r>
              <a:rPr lang="en-US" sz="18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navigare</a:t>
            </a:r>
            <a:r>
              <a:rPr lang="en-US" sz="18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butoane</a:t>
            </a:r>
            <a:r>
              <a:rPr lang="en-US" sz="18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informații</a:t>
            </a:r>
            <a:r>
              <a:rPr lang="en-US" sz="18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prezentate</a:t>
            </a:r>
            <a:r>
              <a:rPr lang="en-US" sz="18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8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mod </a:t>
            </a:r>
            <a:r>
              <a:rPr lang="en-US" sz="18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clar</a:t>
            </a:r>
            <a:r>
              <a:rPr lang="en-US" sz="18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" name="Google Shape;2290;p63">
            <a:extLst>
              <a:ext uri="{FF2B5EF4-FFF2-40B4-BE49-F238E27FC236}">
                <a16:creationId xmlns:a16="http://schemas.microsoft.com/office/drawing/2014/main" id="{20891246-2D2A-5B23-92CB-6F86DE94751A}"/>
              </a:ext>
            </a:extLst>
          </p:cNvPr>
          <p:cNvSpPr/>
          <p:nvPr/>
        </p:nvSpPr>
        <p:spPr>
          <a:xfrm flipH="1">
            <a:off x="389715" y="424874"/>
            <a:ext cx="585319" cy="585319"/>
          </a:xfrm>
          <a:custGeom>
            <a:avLst/>
            <a:gdLst/>
            <a:ahLst/>
            <a:cxnLst/>
            <a:rect l="l" t="t" r="r" b="b"/>
            <a:pathLst>
              <a:path w="92358" h="92358" extrusionOk="0">
                <a:moveTo>
                  <a:pt x="1" y="1"/>
                </a:moveTo>
                <a:lnTo>
                  <a:pt x="1" y="92357"/>
                </a:lnTo>
                <a:lnTo>
                  <a:pt x="92358" y="92357"/>
                </a:lnTo>
                <a:lnTo>
                  <a:pt x="9235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296;p63">
            <a:extLst>
              <a:ext uri="{FF2B5EF4-FFF2-40B4-BE49-F238E27FC236}">
                <a16:creationId xmlns:a16="http://schemas.microsoft.com/office/drawing/2014/main" id="{7A5CB5A7-FD77-22D3-F2D3-871E618F1A85}"/>
              </a:ext>
            </a:extLst>
          </p:cNvPr>
          <p:cNvSpPr txBox="1">
            <a:spLocks/>
          </p:cNvSpPr>
          <p:nvPr/>
        </p:nvSpPr>
        <p:spPr>
          <a:xfrm>
            <a:off x="975010" y="543855"/>
            <a:ext cx="2872722" cy="35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18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marL="914400" marR="0" lvl="1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marL="1371600" marR="0" lvl="2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marL="1828800" marR="0" lvl="3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marL="2286000" marR="0" lvl="4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marL="2743200" marR="0" lvl="5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marL="3200400" marR="0" lvl="6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marL="3657600" marR="0" lvl="7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marL="4114800" marR="0" lvl="8" indent="-355600" algn="ctr" rtl="0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ro-RO" sz="2000" dirty="0"/>
              <a:t>TESTARE ȘI GITHUB</a:t>
            </a:r>
          </a:p>
        </p:txBody>
      </p:sp>
      <p:sp>
        <p:nvSpPr>
          <p:cNvPr id="4" name="Google Shape;2306;p63">
            <a:extLst>
              <a:ext uri="{FF2B5EF4-FFF2-40B4-BE49-F238E27FC236}">
                <a16:creationId xmlns:a16="http://schemas.microsoft.com/office/drawing/2014/main" id="{B5BC4E18-0205-88DD-9399-CBA688B03F5B}"/>
              </a:ext>
            </a:extLst>
          </p:cNvPr>
          <p:cNvSpPr txBox="1">
            <a:spLocks/>
          </p:cNvSpPr>
          <p:nvPr/>
        </p:nvSpPr>
        <p:spPr>
          <a:xfrm>
            <a:off x="389721" y="424897"/>
            <a:ext cx="585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/>
              <a:t>4</a:t>
            </a:r>
            <a:endParaRPr lang="en" dirty="0"/>
          </a:p>
        </p:txBody>
      </p:sp>
      <p:sp>
        <p:nvSpPr>
          <p:cNvPr id="5" name="Google Shape;2307;p63">
            <a:extLst>
              <a:ext uri="{FF2B5EF4-FFF2-40B4-BE49-F238E27FC236}">
                <a16:creationId xmlns:a16="http://schemas.microsoft.com/office/drawing/2014/main" id="{9C1C2974-D71C-357C-EE40-E3A65717F4FE}"/>
              </a:ext>
            </a:extLst>
          </p:cNvPr>
          <p:cNvSpPr/>
          <p:nvPr/>
        </p:nvSpPr>
        <p:spPr>
          <a:xfrm flipH="1">
            <a:off x="389705" y="236102"/>
            <a:ext cx="106225" cy="105840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2317;p63">
            <a:extLst>
              <a:ext uri="{FF2B5EF4-FFF2-40B4-BE49-F238E27FC236}">
                <a16:creationId xmlns:a16="http://schemas.microsoft.com/office/drawing/2014/main" id="{6545B49E-79F8-569C-D1EC-4BDDDE57464F}"/>
              </a:ext>
            </a:extLst>
          </p:cNvPr>
          <p:cNvGrpSpPr/>
          <p:nvPr/>
        </p:nvGrpSpPr>
        <p:grpSpPr>
          <a:xfrm rot="-5400000">
            <a:off x="763089" y="130015"/>
            <a:ext cx="161127" cy="262714"/>
            <a:chOff x="8814523" y="4301099"/>
            <a:chExt cx="181204" cy="295450"/>
          </a:xfrm>
        </p:grpSpPr>
        <p:sp>
          <p:nvSpPr>
            <p:cNvPr id="7" name="Google Shape;2318;p63">
              <a:extLst>
                <a:ext uri="{FF2B5EF4-FFF2-40B4-BE49-F238E27FC236}">
                  <a16:creationId xmlns:a16="http://schemas.microsoft.com/office/drawing/2014/main" id="{272DE14B-0DF4-51CE-3F4B-A1C12C986FB8}"/>
                </a:ext>
              </a:extLst>
            </p:cNvPr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319;p63">
              <a:extLst>
                <a:ext uri="{FF2B5EF4-FFF2-40B4-BE49-F238E27FC236}">
                  <a16:creationId xmlns:a16="http://schemas.microsoft.com/office/drawing/2014/main" id="{F78FD907-2263-6ED7-A354-9123100F87F4}"/>
                </a:ext>
              </a:extLst>
            </p:cNvPr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320;p63">
              <a:extLst>
                <a:ext uri="{FF2B5EF4-FFF2-40B4-BE49-F238E27FC236}">
                  <a16:creationId xmlns:a16="http://schemas.microsoft.com/office/drawing/2014/main" id="{5E36B3EC-BA9D-428E-B910-28F4D002D9BF}"/>
                </a:ext>
              </a:extLst>
            </p:cNvPr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321;p63">
              <a:extLst>
                <a:ext uri="{FF2B5EF4-FFF2-40B4-BE49-F238E27FC236}">
                  <a16:creationId xmlns:a16="http://schemas.microsoft.com/office/drawing/2014/main" id="{9091E964-D19E-2234-1F3E-B8F9CAD15355}"/>
                </a:ext>
              </a:extLst>
            </p:cNvPr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322;p63">
              <a:extLst>
                <a:ext uri="{FF2B5EF4-FFF2-40B4-BE49-F238E27FC236}">
                  <a16:creationId xmlns:a16="http://schemas.microsoft.com/office/drawing/2014/main" id="{D7894D65-7F54-5978-28DC-FC2581EA7AE0}"/>
                </a:ext>
              </a:extLst>
            </p:cNvPr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323;p63">
              <a:extLst>
                <a:ext uri="{FF2B5EF4-FFF2-40B4-BE49-F238E27FC236}">
                  <a16:creationId xmlns:a16="http://schemas.microsoft.com/office/drawing/2014/main" id="{CF59F32E-D46D-B5E8-D32D-E86D1E74250E}"/>
                </a:ext>
              </a:extLst>
            </p:cNvPr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6FD42FD4-0DF2-30A1-FC04-C4DBA6990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569" y="867357"/>
            <a:ext cx="273996" cy="2587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CA8891-25D2-45EF-3B01-04E70948A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370" y="805671"/>
            <a:ext cx="263909" cy="3204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3913D0-9034-87D6-4F43-AABD3A1CE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7270" y="4567809"/>
            <a:ext cx="346047" cy="54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7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9B41C0A7-61E3-EAFF-11F1-B8CAC311D970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2257885" y="449853"/>
            <a:ext cx="4908600" cy="688200"/>
          </a:xfrm>
        </p:spPr>
        <p:txBody>
          <a:bodyPr/>
          <a:lstStyle/>
          <a:p>
            <a:r>
              <a:rPr lang="en-US" dirty="0" err="1">
                <a:solidFill>
                  <a:schemeClr val="accent1"/>
                </a:solidFill>
              </a:rPr>
              <a:t>Utilizare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Github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3" name="Picture 2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DB35EE02-31F2-755E-A22E-278B224C7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0" y="1570536"/>
            <a:ext cx="4222933" cy="3490598"/>
          </a:xfrm>
          <a:prstGeom prst="rect">
            <a:avLst/>
          </a:prstGeom>
          <a:ln w="19050">
            <a:solidFill>
              <a:schemeClr val="accent4"/>
            </a:solidFill>
          </a:ln>
        </p:spPr>
      </p:pic>
      <p:pic>
        <p:nvPicPr>
          <p:cNvPr id="6" name="Picture 5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00303256-1679-FC62-69D5-9D2E9AA91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587" y="1570536"/>
            <a:ext cx="4643093" cy="3490599"/>
          </a:xfrm>
          <a:prstGeom prst="rect">
            <a:avLst/>
          </a:prstGeom>
          <a:ln w="19050">
            <a:solidFill>
              <a:schemeClr val="accent4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E1261D7-94D6-544F-7C5E-BB2AC6F55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2633" y="949620"/>
            <a:ext cx="346047" cy="54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158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62"/>
          <p:cNvSpPr txBox="1">
            <a:spLocks noGrp="1"/>
          </p:cNvSpPr>
          <p:nvPr>
            <p:ph type="title"/>
          </p:nvPr>
        </p:nvSpPr>
        <p:spPr>
          <a:xfrm>
            <a:off x="542920" y="346046"/>
            <a:ext cx="31146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4000" dirty="0">
                <a:solidFill>
                  <a:schemeClr val="accent5"/>
                </a:solidFill>
              </a:rPr>
              <a:t>Check style</a:t>
            </a:r>
            <a:endParaRPr sz="4000" dirty="0">
              <a:solidFill>
                <a:schemeClr val="accent5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8D5172-E95E-BA5B-3FDF-2A9F80EDF6E8}"/>
              </a:ext>
            </a:extLst>
          </p:cNvPr>
          <p:cNvSpPr txBox="1"/>
          <p:nvPr/>
        </p:nvSpPr>
        <p:spPr>
          <a:xfrm>
            <a:off x="31376" y="1153105"/>
            <a:ext cx="908124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6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Secțiunea</a:t>
            </a:r>
            <a:r>
              <a:rPr lang="en-US" sz="1600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Checkstyle</a:t>
            </a:r>
            <a:r>
              <a:rPr lang="en-US" sz="1600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proiectului</a:t>
            </a:r>
            <a:r>
              <a:rPr lang="en-US" sz="1600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"Cave of the Necromancer" are ca scop </a:t>
            </a:r>
            <a:r>
              <a:rPr lang="en-US" sz="1600" b="1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asigurarea</a:t>
            </a:r>
            <a:r>
              <a:rPr lang="en-US" sz="1600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unui</a:t>
            </a:r>
            <a:r>
              <a:rPr lang="en-US" sz="1600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stil</a:t>
            </a:r>
            <a:r>
              <a:rPr lang="en-US" sz="1600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codificare</a:t>
            </a:r>
            <a:r>
              <a:rPr lang="en-US" sz="1600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coerent</a:t>
            </a:r>
            <a:r>
              <a:rPr lang="en-US" sz="1600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600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aplicarea</a:t>
            </a:r>
            <a:r>
              <a:rPr lang="en-US" sz="1600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unor</a:t>
            </a:r>
            <a:r>
              <a:rPr lang="en-US" sz="1600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standarde</a:t>
            </a:r>
            <a:r>
              <a:rPr lang="en-US" sz="1600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calitate</a:t>
            </a:r>
            <a:r>
              <a:rPr lang="en-US" sz="1600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codului</a:t>
            </a:r>
            <a:r>
              <a:rPr lang="en-US" sz="1600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o-RO" sz="16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RO" sz="16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i="0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Aceasta</a:t>
            </a:r>
            <a:r>
              <a:rPr lang="en-US" sz="1600" b="1" i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include </a:t>
            </a:r>
            <a:r>
              <a:rPr lang="en-US" sz="1600" b="1" i="0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alinierea</a:t>
            </a:r>
            <a:r>
              <a:rPr lang="en-US" sz="1600" b="1" i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0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corectă</a:t>
            </a:r>
            <a:r>
              <a:rPr lang="en-US" sz="1600" b="1" i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i="0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codului</a:t>
            </a:r>
            <a:r>
              <a:rPr lang="en-US" sz="1600" b="1" i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i="0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utilizarea</a:t>
            </a:r>
            <a:r>
              <a:rPr lang="en-US" sz="1600" b="1" i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i="0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denumiri</a:t>
            </a:r>
            <a:r>
              <a:rPr lang="en-US" sz="1600" b="1" i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0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semnificative</a:t>
            </a:r>
            <a:r>
              <a:rPr lang="en-US" sz="1600" b="1" i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0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600" b="1" i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0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variabile</a:t>
            </a:r>
            <a:r>
              <a:rPr lang="en-US" sz="1600" b="1" i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0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600" b="1" i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0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funcții</a:t>
            </a:r>
            <a:r>
              <a:rPr lang="en-US" sz="1600" b="1" i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i="0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gestionarea</a:t>
            </a:r>
            <a:r>
              <a:rPr lang="en-US" sz="1600" b="1" i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0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adecvată</a:t>
            </a:r>
            <a:r>
              <a:rPr lang="en-US" sz="1600" b="1" i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b="1" i="0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spațiilor</a:t>
            </a:r>
            <a:r>
              <a:rPr lang="en-US" sz="1600" b="1" i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0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600" b="1" i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0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indentării</a:t>
            </a:r>
            <a:r>
              <a:rPr lang="en-US" sz="1600" b="1" i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o-RO" sz="1600" b="1" i="0" dirty="0">
              <a:solidFill>
                <a:schemeClr val="accent6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52010DEE-CAD5-D5F5-E8DB-179E281CF1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362"/>
          <a:stretch/>
        </p:blipFill>
        <p:spPr>
          <a:xfrm>
            <a:off x="408424" y="2377546"/>
            <a:ext cx="4579545" cy="2122736"/>
          </a:xfrm>
          <a:prstGeom prst="rect">
            <a:avLst/>
          </a:prstGeom>
        </p:spPr>
      </p:pic>
      <p:pic>
        <p:nvPicPr>
          <p:cNvPr id="12" name="Picture 11" descr="A screen 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25A59A99-4130-432B-4D31-EF6A1D9021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02" r="11369" b="22963"/>
          <a:stretch/>
        </p:blipFill>
        <p:spPr>
          <a:xfrm>
            <a:off x="5611905" y="2213301"/>
            <a:ext cx="3406589" cy="2526363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7EAC377A-4789-0351-ABC2-5D3CAD4A8A28}"/>
              </a:ext>
            </a:extLst>
          </p:cNvPr>
          <p:cNvSpPr/>
          <p:nvPr/>
        </p:nvSpPr>
        <p:spPr>
          <a:xfrm>
            <a:off x="5188324" y="3328675"/>
            <a:ext cx="268941" cy="220478"/>
          </a:xfrm>
          <a:prstGeom prst="rightArrow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A91BF3E-60DF-F1B5-EAE0-6A75F0090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75" y="-1"/>
            <a:ext cx="3318026" cy="2477423"/>
          </a:xfrm>
          <a:prstGeom prst="rect">
            <a:avLst/>
          </a:prstGeom>
        </p:spPr>
      </p:pic>
      <p:pic>
        <p:nvPicPr>
          <p:cNvPr id="14" name="Picture 13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7908C09-58C3-637C-D520-F1CCD9832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97" y="2448254"/>
            <a:ext cx="3279504" cy="2692595"/>
          </a:xfrm>
          <a:prstGeom prst="rect">
            <a:avLst/>
          </a:prstGeom>
        </p:spPr>
      </p:pic>
      <p:pic>
        <p:nvPicPr>
          <p:cNvPr id="16" name="Picture 15" descr="A screen 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1C40E1F9-4842-A3B0-F244-1B4FC7E24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23" y="-2"/>
            <a:ext cx="1692580" cy="2359267"/>
          </a:xfrm>
          <a:prstGeom prst="rect">
            <a:avLst/>
          </a:prstGeom>
        </p:spPr>
      </p:pic>
      <p:pic>
        <p:nvPicPr>
          <p:cNvPr id="18" name="Picture 17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512A5025-B0C2-05B5-AAC1-0772978E3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8693" y="2359265"/>
            <a:ext cx="2461241" cy="2767853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E461D511-885C-7F29-D9E2-161BBE324937}"/>
              </a:ext>
            </a:extLst>
          </p:cNvPr>
          <p:cNvSpPr/>
          <p:nvPr/>
        </p:nvSpPr>
        <p:spPr>
          <a:xfrm>
            <a:off x="4750819" y="1128471"/>
            <a:ext cx="268941" cy="220478"/>
          </a:xfrm>
          <a:prstGeom prst="rightArrow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6E1ACC19-C5CA-E2FC-96F9-EDA22FDD2506}"/>
              </a:ext>
            </a:extLst>
          </p:cNvPr>
          <p:cNvSpPr/>
          <p:nvPr/>
        </p:nvSpPr>
        <p:spPr>
          <a:xfrm>
            <a:off x="4885289" y="3632952"/>
            <a:ext cx="268941" cy="220478"/>
          </a:xfrm>
          <a:prstGeom prst="rightArrow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42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278;p61">
            <a:extLst>
              <a:ext uri="{FF2B5EF4-FFF2-40B4-BE49-F238E27FC236}">
                <a16:creationId xmlns:a16="http://schemas.microsoft.com/office/drawing/2014/main" id="{4E6D8B09-77FB-A7D7-31A8-F0984A36A4C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" y="0"/>
            <a:ext cx="914400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Cave of the Necromancer</a:t>
            </a:r>
            <a:endParaRPr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154966-B855-0F8C-463D-B61613CDC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658" y="4029742"/>
            <a:ext cx="346047" cy="5437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E9860B-9D6A-9413-5B20-4014D6586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94" y="4029742"/>
            <a:ext cx="346047" cy="54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48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7B07321A-3D07-1151-5804-AD335C138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79" y="137966"/>
            <a:ext cx="4231562" cy="2103212"/>
          </a:xfrm>
          <a:prstGeom prst="rect">
            <a:avLst/>
          </a:prstGeom>
        </p:spPr>
      </p:pic>
      <p:pic>
        <p:nvPicPr>
          <p:cNvPr id="11" name="Picture 10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5C480A09-D20F-EF76-09C5-07C71DD10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023" y="2295255"/>
            <a:ext cx="2880799" cy="2840628"/>
          </a:xfrm>
          <a:prstGeom prst="rect">
            <a:avLst/>
          </a:prstGeom>
        </p:spPr>
      </p:pic>
      <p:pic>
        <p:nvPicPr>
          <p:cNvPr id="15" name="Picture 14" descr="A screen 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8134647D-0513-A909-BED1-2FDF06928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143" y="11398"/>
            <a:ext cx="3473378" cy="2277802"/>
          </a:xfrm>
          <a:prstGeom prst="rect">
            <a:avLst/>
          </a:prstGeom>
        </p:spPr>
      </p:pic>
      <p:pic>
        <p:nvPicPr>
          <p:cNvPr id="17" name="Picture 16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40EE47D4-387B-1F34-E0ED-66C5C1A35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1361" y="2337075"/>
            <a:ext cx="2554941" cy="2798808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8544BD9A-88D1-529D-CB48-D783FF67349B}"/>
              </a:ext>
            </a:extLst>
          </p:cNvPr>
          <p:cNvSpPr/>
          <p:nvPr/>
        </p:nvSpPr>
        <p:spPr>
          <a:xfrm>
            <a:off x="4816621" y="1079333"/>
            <a:ext cx="268941" cy="220478"/>
          </a:xfrm>
          <a:prstGeom prst="rightArrow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5E31D11-F4AA-777D-DB7F-41AECE537CF8}"/>
              </a:ext>
            </a:extLst>
          </p:cNvPr>
          <p:cNvSpPr/>
          <p:nvPr/>
        </p:nvSpPr>
        <p:spPr>
          <a:xfrm>
            <a:off x="4816621" y="3626240"/>
            <a:ext cx="268941" cy="220478"/>
          </a:xfrm>
          <a:prstGeom prst="rightArrow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983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5" name="Google Shape;3705;p110"/>
          <p:cNvGrpSpPr/>
          <p:nvPr/>
        </p:nvGrpSpPr>
        <p:grpSpPr>
          <a:xfrm>
            <a:off x="510988" y="1685365"/>
            <a:ext cx="8399930" cy="2617694"/>
            <a:chOff x="6380625" y="1946988"/>
            <a:chExt cx="2050100" cy="1249500"/>
          </a:xfrm>
        </p:grpSpPr>
        <p:sp>
          <p:nvSpPr>
            <p:cNvPr id="3706" name="Google Shape;3706;p110"/>
            <p:cNvSpPr txBox="1"/>
            <p:nvPr/>
          </p:nvSpPr>
          <p:spPr>
            <a:xfrm>
              <a:off x="7491725" y="1946988"/>
              <a:ext cx="939000" cy="293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sz="1800" b="1" dirty="0">
                  <a:solidFill>
                    <a:schemeClr val="dk1"/>
                  </a:solidFill>
                  <a:latin typeface="Darker Grotesque SemiBold"/>
                  <a:ea typeface="Darker Grotesque SemiBold"/>
                  <a:cs typeface="Darker Grotesque SemiBold"/>
                  <a:sym typeface="Darker Grotesque SemiBold"/>
                </a:rPr>
                <a:t>Crearea și implementarea mai multor tipuri de cărți </a:t>
              </a:r>
              <a:endParaRPr sz="1800" b="1" dirty="0">
                <a:solidFill>
                  <a:schemeClr val="dk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endParaRPr>
            </a:p>
          </p:txBody>
        </p:sp>
        <p:sp>
          <p:nvSpPr>
            <p:cNvPr id="3707" name="Google Shape;3707;p110"/>
            <p:cNvSpPr txBox="1"/>
            <p:nvPr/>
          </p:nvSpPr>
          <p:spPr>
            <a:xfrm>
              <a:off x="6380625" y="1946988"/>
              <a:ext cx="939000" cy="293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Darker Grotesque SemiBold"/>
                  <a:ea typeface="Darker Grotesque SemiBold"/>
                  <a:cs typeface="Darker Grotesque SemiBold"/>
                  <a:sym typeface="Darker Grotesque SemiBold"/>
                </a:rPr>
                <a:t>Implementarea de anima</a:t>
              </a:r>
              <a:r>
                <a:rPr lang="ro-RO" sz="1800" b="1" dirty="0">
                  <a:solidFill>
                    <a:schemeClr val="dk1"/>
                  </a:solidFill>
                  <a:latin typeface="Darker Grotesque SemiBold"/>
                  <a:ea typeface="Darker Grotesque SemiBold"/>
                  <a:cs typeface="Darker Grotesque SemiBold"/>
                  <a:sym typeface="Darker Grotesque SemiBold"/>
                </a:rPr>
                <a:t>ții pentru actiuni precum atac sau apărare</a:t>
              </a:r>
              <a:endParaRPr sz="1800" b="1" dirty="0">
                <a:solidFill>
                  <a:schemeClr val="dk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endParaRPr>
            </a:p>
          </p:txBody>
        </p:sp>
        <p:sp>
          <p:nvSpPr>
            <p:cNvPr id="3708" name="Google Shape;3708;p110"/>
            <p:cNvSpPr txBox="1"/>
            <p:nvPr/>
          </p:nvSpPr>
          <p:spPr>
            <a:xfrm>
              <a:off x="6380625" y="2425038"/>
              <a:ext cx="939000" cy="293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sz="1800" b="1" dirty="0">
                  <a:solidFill>
                    <a:schemeClr val="dk1"/>
                  </a:solidFill>
                  <a:latin typeface="Darker Grotesque SemiBold"/>
                  <a:ea typeface="Darker Grotesque SemiBold"/>
                  <a:cs typeface="Darker Grotesque SemiBold"/>
                  <a:sym typeface="Darker Grotesque SemiBold"/>
                </a:rPr>
                <a:t>Crearea unui sistem de monștri specifici fiecărei zone.</a:t>
              </a:r>
              <a:endParaRPr sz="1800" b="1" dirty="0">
                <a:solidFill>
                  <a:schemeClr val="dk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endParaRPr>
            </a:p>
          </p:txBody>
        </p:sp>
        <p:sp>
          <p:nvSpPr>
            <p:cNvPr id="3710" name="Google Shape;3710;p110"/>
            <p:cNvSpPr txBox="1"/>
            <p:nvPr/>
          </p:nvSpPr>
          <p:spPr>
            <a:xfrm>
              <a:off x="7491725" y="2425038"/>
              <a:ext cx="939000" cy="293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Darker Grotesque SemiBold"/>
                  <a:ea typeface="Darker Grotesque SemiBold"/>
                  <a:cs typeface="Darker Grotesque SemiBold"/>
                  <a:sym typeface="Darker Grotesque SemiBold"/>
                </a:rPr>
                <a:t>Abilitatea de a vizualiza cartile ramase in pachet si cartile deja utilizate in lupta</a:t>
              </a:r>
              <a:endParaRPr sz="1800" b="1" dirty="0">
                <a:solidFill>
                  <a:schemeClr val="dk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endParaRPr>
            </a:p>
          </p:txBody>
        </p:sp>
        <p:sp>
          <p:nvSpPr>
            <p:cNvPr id="3711" name="Google Shape;3711;p110"/>
            <p:cNvSpPr txBox="1"/>
            <p:nvPr/>
          </p:nvSpPr>
          <p:spPr>
            <a:xfrm>
              <a:off x="6952983" y="2903088"/>
              <a:ext cx="939000" cy="2934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RO" sz="1800" b="1" dirty="0">
                  <a:solidFill>
                    <a:schemeClr val="dk1"/>
                  </a:solidFill>
                  <a:latin typeface="Darker Grotesque SemiBold"/>
                  <a:ea typeface="Darker Grotesque SemiBold"/>
                  <a:cs typeface="Darker Grotesque SemiBold"/>
                  <a:sym typeface="Darker Grotesque SemiBold"/>
                </a:rPr>
                <a:t>Crearea unui sistem de mana pentru utilizarea abilităților/cărților.</a:t>
              </a:r>
              <a:endParaRPr sz="1800" b="1" dirty="0">
                <a:solidFill>
                  <a:schemeClr val="dk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endParaRPr>
            </a:p>
          </p:txBody>
        </p:sp>
      </p:grpSp>
      <p:sp>
        <p:nvSpPr>
          <p:cNvPr id="2" name="Google Shape;2293;p63">
            <a:extLst>
              <a:ext uri="{FF2B5EF4-FFF2-40B4-BE49-F238E27FC236}">
                <a16:creationId xmlns:a16="http://schemas.microsoft.com/office/drawing/2014/main" id="{FA4AC3EF-D9EB-026E-151D-CECD2DE63C5E}"/>
              </a:ext>
            </a:extLst>
          </p:cNvPr>
          <p:cNvSpPr/>
          <p:nvPr/>
        </p:nvSpPr>
        <p:spPr>
          <a:xfrm flipH="1">
            <a:off x="316456" y="543379"/>
            <a:ext cx="585319" cy="585319"/>
          </a:xfrm>
          <a:custGeom>
            <a:avLst/>
            <a:gdLst/>
            <a:ahLst/>
            <a:cxnLst/>
            <a:rect l="l" t="t" r="r" b="b"/>
            <a:pathLst>
              <a:path w="92358" h="92358" extrusionOk="0">
                <a:moveTo>
                  <a:pt x="1" y="1"/>
                </a:moveTo>
                <a:lnTo>
                  <a:pt x="1" y="92357"/>
                </a:lnTo>
                <a:lnTo>
                  <a:pt x="92358" y="92357"/>
                </a:lnTo>
                <a:lnTo>
                  <a:pt x="923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302;p63">
            <a:extLst>
              <a:ext uri="{FF2B5EF4-FFF2-40B4-BE49-F238E27FC236}">
                <a16:creationId xmlns:a16="http://schemas.microsoft.com/office/drawing/2014/main" id="{73AA5818-D049-50AB-77BA-046D67F33DCD}"/>
              </a:ext>
            </a:extLst>
          </p:cNvPr>
          <p:cNvSpPr txBox="1">
            <a:spLocks/>
          </p:cNvSpPr>
          <p:nvPr/>
        </p:nvSpPr>
        <p:spPr>
          <a:xfrm>
            <a:off x="915525" y="627175"/>
            <a:ext cx="7728592" cy="576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18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marL="914400" marR="0" lvl="1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marL="1371600" marR="0" lvl="2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marL="1828800" marR="0" lvl="3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marL="2286000" marR="0" lvl="4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marL="2743200" marR="0" lvl="5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marL="3200400" marR="0" lvl="6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marL="3657600" marR="0" lvl="7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marL="4114800" marR="0" lvl="8" indent="-355600" algn="ctr" rtl="0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ro-RO" sz="2400" b="1" dirty="0">
                <a:latin typeface="Libre Franklin ExtraBold" pitchFamily="2" charset="0"/>
                <a:cs typeface="Amatic SC" panose="00000500000000000000" pitchFamily="2" charset="-79"/>
              </a:rPr>
              <a:t>CONCLUZII ȘI EXTINDERI POSIBILE ÎN VIITOR</a:t>
            </a:r>
          </a:p>
        </p:txBody>
      </p:sp>
      <p:sp>
        <p:nvSpPr>
          <p:cNvPr id="4" name="Google Shape;2303;p63">
            <a:extLst>
              <a:ext uri="{FF2B5EF4-FFF2-40B4-BE49-F238E27FC236}">
                <a16:creationId xmlns:a16="http://schemas.microsoft.com/office/drawing/2014/main" id="{AA0439B3-A0E6-4FA7-5FD8-5F599BB88204}"/>
              </a:ext>
            </a:extLst>
          </p:cNvPr>
          <p:cNvSpPr txBox="1">
            <a:spLocks/>
          </p:cNvSpPr>
          <p:nvPr/>
        </p:nvSpPr>
        <p:spPr>
          <a:xfrm>
            <a:off x="302706" y="572287"/>
            <a:ext cx="585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ro-RO" dirty="0"/>
              <a:t>5</a:t>
            </a:r>
            <a:endParaRPr lang="en" dirty="0"/>
          </a:p>
        </p:txBody>
      </p:sp>
      <p:sp>
        <p:nvSpPr>
          <p:cNvPr id="12" name="Google Shape;2316;p63">
            <a:extLst>
              <a:ext uri="{FF2B5EF4-FFF2-40B4-BE49-F238E27FC236}">
                <a16:creationId xmlns:a16="http://schemas.microsoft.com/office/drawing/2014/main" id="{9A85952A-006E-D10A-7A2A-803727133AD6}"/>
              </a:ext>
            </a:extLst>
          </p:cNvPr>
          <p:cNvSpPr/>
          <p:nvPr/>
        </p:nvSpPr>
        <p:spPr>
          <a:xfrm rot="-5400000" flipH="1">
            <a:off x="771378" y="345735"/>
            <a:ext cx="127985" cy="128224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BC6D77-9B9A-941C-DD94-5C6C4AB0C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19" y="4077268"/>
            <a:ext cx="346047" cy="5437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C0D412-A91D-729B-208F-CBDB6F7B6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2372" y="4139062"/>
            <a:ext cx="346047" cy="42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44D46F-D97D-0E0E-0DFD-300A8F89B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720" y="4338326"/>
            <a:ext cx="299361" cy="28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333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F21D0C-D91D-1D9D-9D9D-9E279DA5F16C}"/>
              </a:ext>
            </a:extLst>
          </p:cNvPr>
          <p:cNvSpPr txBox="1"/>
          <p:nvPr/>
        </p:nvSpPr>
        <p:spPr>
          <a:xfrm>
            <a:off x="125506" y="1434188"/>
            <a:ext cx="8749553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000" dirty="0">
                <a:solidFill>
                  <a:srgbClr val="E4E6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Acest</a:t>
            </a:r>
            <a:r>
              <a:rPr lang="en-US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proiect</a:t>
            </a:r>
            <a:r>
              <a:rPr lang="en-US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s-a </a:t>
            </a:r>
            <a:r>
              <a:rPr lang="en-US" sz="20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dovedit</a:t>
            </a:r>
            <a:r>
              <a:rPr lang="en-US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fi </a:t>
            </a:r>
            <a:r>
              <a:rPr lang="en-US" sz="20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</a:t>
            </a:r>
            <a:r>
              <a:rPr lang="en-US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greu</a:t>
            </a:r>
            <a:r>
              <a:rPr lang="en-US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decat</a:t>
            </a:r>
            <a:r>
              <a:rPr lang="en-US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ne-am a</a:t>
            </a:r>
            <a:r>
              <a:rPr lang="ro-RO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ș</a:t>
            </a:r>
            <a:r>
              <a:rPr lang="en-US" sz="20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teptat</a:t>
            </a:r>
            <a:r>
              <a:rPr lang="en-US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din </a:t>
            </a:r>
            <a:r>
              <a:rPr lang="en-US" sz="20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cauza</a:t>
            </a:r>
            <a:r>
              <a:rPr lang="en-US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timpului</a:t>
            </a:r>
            <a:r>
              <a:rPr lang="en-US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</a:t>
            </a:r>
            <a:r>
              <a:rPr lang="en-US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 care l-a </a:t>
            </a:r>
            <a:r>
              <a:rPr lang="en-US" sz="20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avut</a:t>
            </a:r>
            <a:r>
              <a:rPr lang="en-US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fiecare</a:t>
            </a:r>
            <a:r>
              <a:rPr lang="en-US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membru</a:t>
            </a:r>
            <a:r>
              <a:rPr lang="en-US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 </a:t>
            </a:r>
            <a:r>
              <a:rPr lang="en-US" sz="20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echipei</a:t>
            </a:r>
            <a:r>
              <a:rPr lang="en-US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o-RO" sz="20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RO" sz="2000" b="0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0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Suntem</a:t>
            </a:r>
            <a:r>
              <a:rPr lang="en-US" sz="2000" b="0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convin</a:t>
            </a:r>
            <a:r>
              <a:rPr lang="ro-RO" sz="2000" b="0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ș</a:t>
            </a:r>
            <a:r>
              <a:rPr lang="en-US" sz="2000" b="0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b="0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ro-RO" sz="2000" b="0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2000" b="0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aceast</a:t>
            </a:r>
            <a:r>
              <a:rPr lang="ro-RO" sz="2000" b="0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2000" b="0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experien</a:t>
            </a:r>
            <a:r>
              <a:rPr lang="ro-RO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ță</a:t>
            </a:r>
            <a:r>
              <a:rPr lang="en-US" sz="2000" b="0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2000" b="0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contribuit</a:t>
            </a:r>
            <a:r>
              <a:rPr lang="en-US" sz="2000" b="0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2000" b="0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dezvoltarea</a:t>
            </a:r>
            <a:r>
              <a:rPr lang="en-US" sz="2000" b="0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lucrului</a:t>
            </a:r>
            <a:r>
              <a:rPr lang="en-US" sz="2000" b="0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î</a:t>
            </a:r>
            <a:r>
              <a:rPr lang="en-US" sz="2000" b="0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2000" b="0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echipa</a:t>
            </a:r>
            <a:r>
              <a:rPr lang="ro-RO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D</a:t>
            </a:r>
            <a:r>
              <a:rPr lang="ro-RO" sz="2000" b="0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eș</a:t>
            </a:r>
            <a:r>
              <a:rPr lang="ro-RO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 am 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reu</a:t>
            </a:r>
            <a:r>
              <a:rPr lang="ro-RO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șit să facem tot ce ne-am propus, a fost o experiență interesantă 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datorit</a:t>
            </a:r>
            <a:r>
              <a:rPr lang="ro-RO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 faptului că am reușit să învățăm și să utilizăm o nouă librarie precum LibGDX, cât și dezvoltarea abilităților noastre de a soluționa problemele apărute pe parcurs.</a:t>
            </a:r>
            <a:endParaRPr lang="en-US" sz="2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RO" sz="2000" dirty="0">
                <a:solidFill>
                  <a:srgbClr val="E4E6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o-RO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Î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concluzie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fost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placere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ș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provocare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a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proiect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atat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interesant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iar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acest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lucru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nu ne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poate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face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decat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fim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</a:t>
            </a:r>
            <a:r>
              <a:rPr lang="ro-RO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â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ndri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realizarea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noastr</a:t>
            </a:r>
            <a:r>
              <a:rPr lang="ro-RO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o-RO" sz="2000" dirty="0">
              <a:solidFill>
                <a:schemeClr val="accent2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o-RO" sz="2000" dirty="0">
              <a:solidFill>
                <a:srgbClr val="E4E6E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CA8D70-7F1E-6C83-F151-AB54AAD6216E}"/>
              </a:ext>
            </a:extLst>
          </p:cNvPr>
          <p:cNvSpPr txBox="1"/>
          <p:nvPr/>
        </p:nvSpPr>
        <p:spPr>
          <a:xfrm>
            <a:off x="2438400" y="188259"/>
            <a:ext cx="39892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5400" b="0" i="0" dirty="0">
                <a:solidFill>
                  <a:srgbClr val="E4E6E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CONCLUZII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CA7BA0-1C6D-3772-6CA6-C97788964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32" y="567801"/>
            <a:ext cx="346047" cy="543788"/>
          </a:xfrm>
          <a:prstGeom prst="rect">
            <a:avLst/>
          </a:prstGeom>
        </p:spPr>
      </p:pic>
      <p:pic>
        <p:nvPicPr>
          <p:cNvPr id="4" name="Picture 3" descr="A picture containing cartoon, art&#10;&#10;Description automatically generated">
            <a:extLst>
              <a:ext uri="{FF2B5EF4-FFF2-40B4-BE49-F238E27FC236}">
                <a16:creationId xmlns:a16="http://schemas.microsoft.com/office/drawing/2014/main" id="{35D2C33A-A249-47A8-1E69-B57C595D7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6291" y="-12229"/>
            <a:ext cx="1262260" cy="11028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305A6C-4490-C796-C2B7-0A41FE967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0378" y="788894"/>
            <a:ext cx="344868" cy="3017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D15955-F604-2F31-956D-E3E6D62F1E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625" y="717421"/>
            <a:ext cx="248964" cy="36333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Google Shape;2290;p63"/>
          <p:cNvSpPr/>
          <p:nvPr/>
        </p:nvSpPr>
        <p:spPr>
          <a:xfrm flipH="1">
            <a:off x="4925536" y="3570681"/>
            <a:ext cx="585319" cy="585319"/>
          </a:xfrm>
          <a:custGeom>
            <a:avLst/>
            <a:gdLst/>
            <a:ahLst/>
            <a:cxnLst/>
            <a:rect l="l" t="t" r="r" b="b"/>
            <a:pathLst>
              <a:path w="92358" h="92358" extrusionOk="0">
                <a:moveTo>
                  <a:pt x="1" y="1"/>
                </a:moveTo>
                <a:lnTo>
                  <a:pt x="1" y="92357"/>
                </a:lnTo>
                <a:lnTo>
                  <a:pt x="92358" y="92357"/>
                </a:lnTo>
                <a:lnTo>
                  <a:pt x="9235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1" name="Google Shape;2291;p63"/>
          <p:cNvSpPr/>
          <p:nvPr/>
        </p:nvSpPr>
        <p:spPr>
          <a:xfrm flipH="1">
            <a:off x="4925523" y="2247486"/>
            <a:ext cx="585319" cy="585319"/>
          </a:xfrm>
          <a:custGeom>
            <a:avLst/>
            <a:gdLst/>
            <a:ahLst/>
            <a:cxnLst/>
            <a:rect l="l" t="t" r="r" b="b"/>
            <a:pathLst>
              <a:path w="92358" h="92358" extrusionOk="0">
                <a:moveTo>
                  <a:pt x="1" y="1"/>
                </a:moveTo>
                <a:lnTo>
                  <a:pt x="1" y="92357"/>
                </a:lnTo>
                <a:lnTo>
                  <a:pt x="92358" y="92357"/>
                </a:lnTo>
                <a:lnTo>
                  <a:pt x="9235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2" name="Google Shape;2292;p63"/>
          <p:cNvSpPr/>
          <p:nvPr/>
        </p:nvSpPr>
        <p:spPr>
          <a:xfrm flipH="1">
            <a:off x="477814" y="2927185"/>
            <a:ext cx="585319" cy="585319"/>
          </a:xfrm>
          <a:custGeom>
            <a:avLst/>
            <a:gdLst/>
            <a:ahLst/>
            <a:cxnLst/>
            <a:rect l="l" t="t" r="r" b="b"/>
            <a:pathLst>
              <a:path w="92358" h="92358" extrusionOk="0">
                <a:moveTo>
                  <a:pt x="1" y="1"/>
                </a:moveTo>
                <a:lnTo>
                  <a:pt x="1" y="92357"/>
                </a:lnTo>
                <a:lnTo>
                  <a:pt x="92358" y="92357"/>
                </a:lnTo>
                <a:lnTo>
                  <a:pt x="9235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3" name="Google Shape;2293;p63"/>
          <p:cNvSpPr/>
          <p:nvPr/>
        </p:nvSpPr>
        <p:spPr>
          <a:xfrm flipH="1">
            <a:off x="491721" y="1580099"/>
            <a:ext cx="585319" cy="585319"/>
          </a:xfrm>
          <a:custGeom>
            <a:avLst/>
            <a:gdLst/>
            <a:ahLst/>
            <a:cxnLst/>
            <a:rect l="l" t="t" r="r" b="b"/>
            <a:pathLst>
              <a:path w="92358" h="92358" extrusionOk="0">
                <a:moveTo>
                  <a:pt x="1" y="1"/>
                </a:moveTo>
                <a:lnTo>
                  <a:pt x="1" y="92357"/>
                </a:lnTo>
                <a:lnTo>
                  <a:pt x="92358" y="92357"/>
                </a:lnTo>
                <a:lnTo>
                  <a:pt x="9235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0" name="Google Shape;2300;p63"/>
          <p:cNvSpPr txBox="1">
            <a:spLocks noGrp="1"/>
          </p:cNvSpPr>
          <p:nvPr>
            <p:ph type="subTitle" idx="1"/>
          </p:nvPr>
        </p:nvSpPr>
        <p:spPr>
          <a:xfrm>
            <a:off x="5530168" y="2300830"/>
            <a:ext cx="2922076" cy="4247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o-RO" dirty="0"/>
              <a:t>SCOPUL PROIECTULUI</a:t>
            </a:r>
          </a:p>
        </p:txBody>
      </p:sp>
      <p:sp>
        <p:nvSpPr>
          <p:cNvPr id="2296" name="Google Shape;2296;p63"/>
          <p:cNvSpPr txBox="1">
            <a:spLocks noGrp="1"/>
          </p:cNvSpPr>
          <p:nvPr>
            <p:ph type="subTitle" idx="3"/>
          </p:nvPr>
        </p:nvSpPr>
        <p:spPr>
          <a:xfrm>
            <a:off x="5510831" y="3689662"/>
            <a:ext cx="2696554" cy="3539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o-RO" dirty="0"/>
              <a:t>TESTARE ȘI GITHUB</a:t>
            </a:r>
            <a:endParaRPr dirty="0"/>
          </a:p>
        </p:txBody>
      </p:sp>
      <p:sp>
        <p:nvSpPr>
          <p:cNvPr id="2298" name="Google Shape;2298;p63"/>
          <p:cNvSpPr txBox="1">
            <a:spLocks noGrp="1"/>
          </p:cNvSpPr>
          <p:nvPr>
            <p:ph type="subTitle" idx="5"/>
          </p:nvPr>
        </p:nvSpPr>
        <p:spPr>
          <a:xfrm>
            <a:off x="1085558" y="2893234"/>
            <a:ext cx="2913532" cy="6401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o-RO" dirty="0"/>
              <a:t>DEMO ȘI MODURI DE DEZVOLTARE</a:t>
            </a:r>
            <a:endParaRPr dirty="0"/>
          </a:p>
        </p:txBody>
      </p:sp>
      <p:sp>
        <p:nvSpPr>
          <p:cNvPr id="2302" name="Google Shape;2302;p63"/>
          <p:cNvSpPr txBox="1">
            <a:spLocks noGrp="1"/>
          </p:cNvSpPr>
          <p:nvPr>
            <p:ph type="subTitle" idx="8"/>
          </p:nvPr>
        </p:nvSpPr>
        <p:spPr>
          <a:xfrm>
            <a:off x="1067558" y="1688792"/>
            <a:ext cx="3075629" cy="3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o-RO" dirty="0"/>
              <a:t>ORGANIZAREA  ECHIPEI</a:t>
            </a:r>
            <a:endParaRPr dirty="0"/>
          </a:p>
        </p:txBody>
      </p:sp>
      <p:sp>
        <p:nvSpPr>
          <p:cNvPr id="2303" name="Google Shape;2303;p63"/>
          <p:cNvSpPr txBox="1">
            <a:spLocks noGrp="1"/>
          </p:cNvSpPr>
          <p:nvPr>
            <p:ph type="title"/>
          </p:nvPr>
        </p:nvSpPr>
        <p:spPr>
          <a:xfrm>
            <a:off x="491722" y="1580099"/>
            <a:ext cx="5853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305" name="Google Shape;2305;p63"/>
          <p:cNvSpPr txBox="1">
            <a:spLocks noGrp="1"/>
          </p:cNvSpPr>
          <p:nvPr>
            <p:ph type="title" idx="9"/>
          </p:nvPr>
        </p:nvSpPr>
        <p:spPr>
          <a:xfrm>
            <a:off x="4925542" y="2247477"/>
            <a:ext cx="5853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2</a:t>
            </a:r>
            <a:endParaRPr dirty="0"/>
          </a:p>
        </p:txBody>
      </p:sp>
      <p:sp>
        <p:nvSpPr>
          <p:cNvPr id="2304" name="Google Shape;2304;p63"/>
          <p:cNvSpPr txBox="1">
            <a:spLocks noGrp="1"/>
          </p:cNvSpPr>
          <p:nvPr>
            <p:ph type="title" idx="13"/>
          </p:nvPr>
        </p:nvSpPr>
        <p:spPr>
          <a:xfrm>
            <a:off x="477820" y="2927198"/>
            <a:ext cx="5853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3</a:t>
            </a:r>
            <a:endParaRPr dirty="0"/>
          </a:p>
        </p:txBody>
      </p:sp>
      <p:sp>
        <p:nvSpPr>
          <p:cNvPr id="2306" name="Google Shape;2306;p63"/>
          <p:cNvSpPr txBox="1">
            <a:spLocks noGrp="1"/>
          </p:cNvSpPr>
          <p:nvPr>
            <p:ph type="title" idx="14"/>
          </p:nvPr>
        </p:nvSpPr>
        <p:spPr>
          <a:xfrm>
            <a:off x="4925542" y="3570704"/>
            <a:ext cx="5853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2294" name="Google Shape;2294;p63"/>
          <p:cNvSpPr txBox="1">
            <a:spLocks noGrp="1"/>
          </p:cNvSpPr>
          <p:nvPr>
            <p:ph type="title" idx="15"/>
          </p:nvPr>
        </p:nvSpPr>
        <p:spPr>
          <a:xfrm>
            <a:off x="713225" y="304963"/>
            <a:ext cx="7717500" cy="9119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Cave of the Necromancer</a:t>
            </a:r>
            <a:endParaRPr sz="4000" dirty="0"/>
          </a:p>
        </p:txBody>
      </p:sp>
      <p:sp>
        <p:nvSpPr>
          <p:cNvPr id="2307" name="Google Shape;2307;p63"/>
          <p:cNvSpPr/>
          <p:nvPr/>
        </p:nvSpPr>
        <p:spPr>
          <a:xfrm flipH="1">
            <a:off x="4925526" y="3381909"/>
            <a:ext cx="106225" cy="105840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8" name="Google Shape;2308;p63"/>
          <p:cNvSpPr/>
          <p:nvPr/>
        </p:nvSpPr>
        <p:spPr>
          <a:xfrm flipH="1">
            <a:off x="5429632" y="2080674"/>
            <a:ext cx="81222" cy="81222"/>
          </a:xfrm>
          <a:custGeom>
            <a:avLst/>
            <a:gdLst/>
            <a:ahLst/>
            <a:cxnLst/>
            <a:rect l="l" t="t" r="r" b="b"/>
            <a:pathLst>
              <a:path w="2537" h="2537" extrusionOk="0">
                <a:moveTo>
                  <a:pt x="1" y="1"/>
                </a:moveTo>
                <a:lnTo>
                  <a:pt x="1" y="2537"/>
                </a:lnTo>
                <a:lnTo>
                  <a:pt x="2537" y="2537"/>
                </a:lnTo>
                <a:lnTo>
                  <a:pt x="253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9" name="Google Shape;2309;p63"/>
          <p:cNvGrpSpPr/>
          <p:nvPr/>
        </p:nvGrpSpPr>
        <p:grpSpPr>
          <a:xfrm rot="-5400000">
            <a:off x="544799" y="1298619"/>
            <a:ext cx="161127" cy="262714"/>
            <a:chOff x="8814523" y="4301099"/>
            <a:chExt cx="181204" cy="295450"/>
          </a:xfrm>
        </p:grpSpPr>
        <p:sp>
          <p:nvSpPr>
            <p:cNvPr id="2310" name="Google Shape;2310;p63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63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63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63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63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63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6" name="Google Shape;2316;p63"/>
          <p:cNvSpPr/>
          <p:nvPr/>
        </p:nvSpPr>
        <p:spPr>
          <a:xfrm rot="-5400000" flipH="1">
            <a:off x="946643" y="1382455"/>
            <a:ext cx="127985" cy="128224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17" name="Google Shape;2317;p63"/>
          <p:cNvGrpSpPr/>
          <p:nvPr/>
        </p:nvGrpSpPr>
        <p:grpSpPr>
          <a:xfrm rot="-5400000">
            <a:off x="5298910" y="3275822"/>
            <a:ext cx="161127" cy="262714"/>
            <a:chOff x="8814523" y="4301099"/>
            <a:chExt cx="181204" cy="295450"/>
          </a:xfrm>
        </p:grpSpPr>
        <p:sp>
          <p:nvSpPr>
            <p:cNvPr id="2318" name="Google Shape;2318;p63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63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63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63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63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63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4" name="Google Shape;2324;p63"/>
          <p:cNvGrpSpPr/>
          <p:nvPr/>
        </p:nvGrpSpPr>
        <p:grpSpPr>
          <a:xfrm>
            <a:off x="4735616" y="2031561"/>
            <a:ext cx="594164" cy="214200"/>
            <a:chOff x="5038800" y="1904309"/>
            <a:chExt cx="594164" cy="214200"/>
          </a:xfrm>
        </p:grpSpPr>
        <p:sp>
          <p:nvSpPr>
            <p:cNvPr id="2325" name="Google Shape;2325;p63"/>
            <p:cNvSpPr/>
            <p:nvPr/>
          </p:nvSpPr>
          <p:spPr>
            <a:xfrm flipH="1">
              <a:off x="5047826" y="1955727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69" y="0"/>
                  </a:moveTo>
                  <a:lnTo>
                    <a:pt x="0" y="1893"/>
                  </a:lnTo>
                  <a:lnTo>
                    <a:pt x="322" y="2215"/>
                  </a:lnTo>
                  <a:lnTo>
                    <a:pt x="1869" y="655"/>
                  </a:lnTo>
                  <a:lnTo>
                    <a:pt x="3691" y="2488"/>
                  </a:lnTo>
                  <a:lnTo>
                    <a:pt x="5501" y="655"/>
                  </a:lnTo>
                  <a:lnTo>
                    <a:pt x="7322" y="2488"/>
                  </a:lnTo>
                  <a:lnTo>
                    <a:pt x="9144" y="655"/>
                  </a:lnTo>
                  <a:lnTo>
                    <a:pt x="10954" y="2488"/>
                  </a:lnTo>
                  <a:lnTo>
                    <a:pt x="12775" y="655"/>
                  </a:lnTo>
                  <a:lnTo>
                    <a:pt x="14585" y="2488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6" y="1893"/>
                  </a:lnTo>
                  <a:lnTo>
                    <a:pt x="16407" y="0"/>
                  </a:lnTo>
                  <a:lnTo>
                    <a:pt x="14585" y="1846"/>
                  </a:lnTo>
                  <a:lnTo>
                    <a:pt x="12775" y="0"/>
                  </a:lnTo>
                  <a:lnTo>
                    <a:pt x="10954" y="1846"/>
                  </a:lnTo>
                  <a:lnTo>
                    <a:pt x="9132" y="0"/>
                  </a:lnTo>
                  <a:lnTo>
                    <a:pt x="7322" y="1846"/>
                  </a:lnTo>
                  <a:lnTo>
                    <a:pt x="5501" y="0"/>
                  </a:lnTo>
                  <a:lnTo>
                    <a:pt x="3691" y="1846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63"/>
            <p:cNvSpPr/>
            <p:nvPr/>
          </p:nvSpPr>
          <p:spPr>
            <a:xfrm rot="-2546309">
              <a:off x="5065809" y="1940062"/>
              <a:ext cx="161382" cy="14269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7" name="Google Shape;2327;p63"/>
          <p:cNvGrpSpPr/>
          <p:nvPr/>
        </p:nvGrpSpPr>
        <p:grpSpPr>
          <a:xfrm>
            <a:off x="473394" y="2684232"/>
            <a:ext cx="594164" cy="214200"/>
            <a:chOff x="5038800" y="1904309"/>
            <a:chExt cx="594164" cy="214200"/>
          </a:xfrm>
        </p:grpSpPr>
        <p:sp>
          <p:nvSpPr>
            <p:cNvPr id="2328" name="Google Shape;2328;p63"/>
            <p:cNvSpPr/>
            <p:nvPr/>
          </p:nvSpPr>
          <p:spPr>
            <a:xfrm flipH="1">
              <a:off x="5047826" y="1955727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69" y="0"/>
                  </a:moveTo>
                  <a:lnTo>
                    <a:pt x="0" y="1893"/>
                  </a:lnTo>
                  <a:lnTo>
                    <a:pt x="322" y="2215"/>
                  </a:lnTo>
                  <a:lnTo>
                    <a:pt x="1869" y="655"/>
                  </a:lnTo>
                  <a:lnTo>
                    <a:pt x="3691" y="2488"/>
                  </a:lnTo>
                  <a:lnTo>
                    <a:pt x="5501" y="655"/>
                  </a:lnTo>
                  <a:lnTo>
                    <a:pt x="7322" y="2488"/>
                  </a:lnTo>
                  <a:lnTo>
                    <a:pt x="9144" y="655"/>
                  </a:lnTo>
                  <a:lnTo>
                    <a:pt x="10954" y="2488"/>
                  </a:lnTo>
                  <a:lnTo>
                    <a:pt x="12775" y="655"/>
                  </a:lnTo>
                  <a:lnTo>
                    <a:pt x="14585" y="2488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6" y="1893"/>
                  </a:lnTo>
                  <a:lnTo>
                    <a:pt x="16407" y="0"/>
                  </a:lnTo>
                  <a:lnTo>
                    <a:pt x="14585" y="1846"/>
                  </a:lnTo>
                  <a:lnTo>
                    <a:pt x="12775" y="0"/>
                  </a:lnTo>
                  <a:lnTo>
                    <a:pt x="10954" y="1846"/>
                  </a:lnTo>
                  <a:lnTo>
                    <a:pt x="9132" y="0"/>
                  </a:lnTo>
                  <a:lnTo>
                    <a:pt x="7322" y="1846"/>
                  </a:lnTo>
                  <a:lnTo>
                    <a:pt x="5501" y="0"/>
                  </a:lnTo>
                  <a:lnTo>
                    <a:pt x="3691" y="1846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63"/>
            <p:cNvSpPr/>
            <p:nvPr/>
          </p:nvSpPr>
          <p:spPr>
            <a:xfrm rot="-2546309">
              <a:off x="5065809" y="1940062"/>
              <a:ext cx="161382" cy="14269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0" name="Google Shape;2330;p63"/>
          <p:cNvSpPr/>
          <p:nvPr/>
        </p:nvSpPr>
        <p:spPr>
          <a:xfrm flipH="1">
            <a:off x="477829" y="2738403"/>
            <a:ext cx="106225" cy="105840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EE9987-A21C-DFEE-E011-76382A6A3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930" y="4376072"/>
            <a:ext cx="346047" cy="5437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42FBF7-F926-388D-4562-D8116EFB2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6072"/>
            <a:ext cx="346047" cy="543788"/>
          </a:xfrm>
          <a:prstGeom prst="rect">
            <a:avLst/>
          </a:prstGeom>
        </p:spPr>
      </p:pic>
      <p:sp>
        <p:nvSpPr>
          <p:cNvPr id="31" name="Google Shape;2293;p63">
            <a:extLst>
              <a:ext uri="{FF2B5EF4-FFF2-40B4-BE49-F238E27FC236}">
                <a16:creationId xmlns:a16="http://schemas.microsoft.com/office/drawing/2014/main" id="{F30BD3C1-0A01-76DB-56A4-E5711981C310}"/>
              </a:ext>
            </a:extLst>
          </p:cNvPr>
          <p:cNvSpPr/>
          <p:nvPr/>
        </p:nvSpPr>
        <p:spPr>
          <a:xfrm flipH="1">
            <a:off x="477820" y="4192769"/>
            <a:ext cx="585319" cy="585319"/>
          </a:xfrm>
          <a:custGeom>
            <a:avLst/>
            <a:gdLst/>
            <a:ahLst/>
            <a:cxnLst/>
            <a:rect l="l" t="t" r="r" b="b"/>
            <a:pathLst>
              <a:path w="92358" h="92358" extrusionOk="0">
                <a:moveTo>
                  <a:pt x="1" y="1"/>
                </a:moveTo>
                <a:lnTo>
                  <a:pt x="1" y="92357"/>
                </a:lnTo>
                <a:lnTo>
                  <a:pt x="92358" y="92357"/>
                </a:lnTo>
                <a:lnTo>
                  <a:pt x="923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302;p63">
            <a:extLst>
              <a:ext uri="{FF2B5EF4-FFF2-40B4-BE49-F238E27FC236}">
                <a16:creationId xmlns:a16="http://schemas.microsoft.com/office/drawing/2014/main" id="{48DE150C-B387-DAF6-CD36-3ABDF4F861D1}"/>
              </a:ext>
            </a:extLst>
          </p:cNvPr>
          <p:cNvSpPr txBox="1">
            <a:spLocks/>
          </p:cNvSpPr>
          <p:nvPr/>
        </p:nvSpPr>
        <p:spPr>
          <a:xfrm>
            <a:off x="1074748" y="4201574"/>
            <a:ext cx="3213093" cy="576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18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marL="914400" marR="0" lvl="1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marL="1371600" marR="0" lvl="2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marL="1828800" marR="0" lvl="3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marL="2286000" marR="0" lvl="4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marL="2743200" marR="0" lvl="5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marL="3200400" marR="0" lvl="6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marL="3657600" marR="0" lvl="7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marL="4114800" marR="0" lvl="8" indent="-355600" algn="ctr" rtl="0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ro-RO" dirty="0"/>
              <a:t>CONCLUZIE + EXTINDERI POSIBILE ÎN VIITOR</a:t>
            </a:r>
          </a:p>
        </p:txBody>
      </p:sp>
      <p:sp>
        <p:nvSpPr>
          <p:cNvPr id="33" name="Google Shape;2303;p63">
            <a:extLst>
              <a:ext uri="{FF2B5EF4-FFF2-40B4-BE49-F238E27FC236}">
                <a16:creationId xmlns:a16="http://schemas.microsoft.com/office/drawing/2014/main" id="{6DE80CA7-5D05-06CF-3089-59BD60B344FB}"/>
              </a:ext>
            </a:extLst>
          </p:cNvPr>
          <p:cNvSpPr txBox="1">
            <a:spLocks/>
          </p:cNvSpPr>
          <p:nvPr/>
        </p:nvSpPr>
        <p:spPr>
          <a:xfrm>
            <a:off x="464070" y="4221677"/>
            <a:ext cx="585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ro-RO" dirty="0"/>
              <a:t>5</a:t>
            </a:r>
            <a:endParaRPr lang="en" dirty="0"/>
          </a:p>
        </p:txBody>
      </p:sp>
      <p:grpSp>
        <p:nvGrpSpPr>
          <p:cNvPr id="34" name="Google Shape;2309;p63">
            <a:extLst>
              <a:ext uri="{FF2B5EF4-FFF2-40B4-BE49-F238E27FC236}">
                <a16:creationId xmlns:a16="http://schemas.microsoft.com/office/drawing/2014/main" id="{E6598D99-7D4E-021F-693A-5DFDEA538616}"/>
              </a:ext>
            </a:extLst>
          </p:cNvPr>
          <p:cNvGrpSpPr/>
          <p:nvPr/>
        </p:nvGrpSpPr>
        <p:grpSpPr>
          <a:xfrm rot="-5400000">
            <a:off x="530898" y="3911289"/>
            <a:ext cx="161127" cy="262714"/>
            <a:chOff x="8814523" y="4301099"/>
            <a:chExt cx="181204" cy="295450"/>
          </a:xfrm>
          <a:solidFill>
            <a:schemeClr val="accent1"/>
          </a:solidFill>
        </p:grpSpPr>
        <p:sp>
          <p:nvSpPr>
            <p:cNvPr id="35" name="Google Shape;2310;p63">
              <a:extLst>
                <a:ext uri="{FF2B5EF4-FFF2-40B4-BE49-F238E27FC236}">
                  <a16:creationId xmlns:a16="http://schemas.microsoft.com/office/drawing/2014/main" id="{FFB12914-D5B1-42F4-C3F1-92A6D006C37B}"/>
                </a:ext>
              </a:extLst>
            </p:cNvPr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311;p63">
              <a:extLst>
                <a:ext uri="{FF2B5EF4-FFF2-40B4-BE49-F238E27FC236}">
                  <a16:creationId xmlns:a16="http://schemas.microsoft.com/office/drawing/2014/main" id="{9442BA8B-3286-145E-ADD6-A6229298BBD8}"/>
                </a:ext>
              </a:extLst>
            </p:cNvPr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312;p63">
              <a:extLst>
                <a:ext uri="{FF2B5EF4-FFF2-40B4-BE49-F238E27FC236}">
                  <a16:creationId xmlns:a16="http://schemas.microsoft.com/office/drawing/2014/main" id="{3DD8414D-7CDE-9939-787A-347E092A4317}"/>
                </a:ext>
              </a:extLst>
            </p:cNvPr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313;p63">
              <a:extLst>
                <a:ext uri="{FF2B5EF4-FFF2-40B4-BE49-F238E27FC236}">
                  <a16:creationId xmlns:a16="http://schemas.microsoft.com/office/drawing/2014/main" id="{BF9FCC70-209D-29AA-1262-F2BD6DD43A41}"/>
                </a:ext>
              </a:extLst>
            </p:cNvPr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314;p63">
              <a:extLst>
                <a:ext uri="{FF2B5EF4-FFF2-40B4-BE49-F238E27FC236}">
                  <a16:creationId xmlns:a16="http://schemas.microsoft.com/office/drawing/2014/main" id="{F908DD39-28BA-9D7A-5AC5-A5D2B9BE4300}"/>
                </a:ext>
              </a:extLst>
            </p:cNvPr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315;p63">
              <a:extLst>
                <a:ext uri="{FF2B5EF4-FFF2-40B4-BE49-F238E27FC236}">
                  <a16:creationId xmlns:a16="http://schemas.microsoft.com/office/drawing/2014/main" id="{2AF8B3AF-E00A-496F-F99E-0DBEAE9BFDE2}"/>
                </a:ext>
              </a:extLst>
            </p:cNvPr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2316;p63">
            <a:extLst>
              <a:ext uri="{FF2B5EF4-FFF2-40B4-BE49-F238E27FC236}">
                <a16:creationId xmlns:a16="http://schemas.microsoft.com/office/drawing/2014/main" id="{F25C1A6B-FB7F-373C-DECF-28A441353B6D}"/>
              </a:ext>
            </a:extLst>
          </p:cNvPr>
          <p:cNvSpPr/>
          <p:nvPr/>
        </p:nvSpPr>
        <p:spPr>
          <a:xfrm rot="-5400000" flipH="1">
            <a:off x="932742" y="3995125"/>
            <a:ext cx="127985" cy="128224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8" name="Google Shape;3728;p112"/>
          <p:cNvSpPr txBox="1">
            <a:spLocks noGrp="1"/>
          </p:cNvSpPr>
          <p:nvPr>
            <p:ph type="subTitle" idx="2"/>
          </p:nvPr>
        </p:nvSpPr>
        <p:spPr>
          <a:xfrm>
            <a:off x="1088773" y="3870462"/>
            <a:ext cx="1478440" cy="5669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ro-RO" dirty="0"/>
              <a:t>Nicolae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ro-RO" dirty="0"/>
              <a:t>Taradaciuc</a:t>
            </a:r>
            <a:endParaRPr dirty="0"/>
          </a:p>
        </p:txBody>
      </p:sp>
      <p:sp>
        <p:nvSpPr>
          <p:cNvPr id="3724" name="Google Shape;3724;p112"/>
          <p:cNvSpPr txBox="1">
            <a:spLocks noGrp="1"/>
          </p:cNvSpPr>
          <p:nvPr>
            <p:ph type="title"/>
          </p:nvPr>
        </p:nvSpPr>
        <p:spPr>
          <a:xfrm>
            <a:off x="0" y="-103169"/>
            <a:ext cx="9144000" cy="11078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6600" b="1" dirty="0">
                <a:latin typeface="Amatic SC" panose="00000500000000000000" pitchFamily="2" charset="-79"/>
                <a:cs typeface="Amatic SC" panose="00000500000000000000" pitchFamily="2" charset="-79"/>
              </a:rPr>
              <a:t>PREZENTAREA ECHIPEI</a:t>
            </a:r>
            <a:endParaRPr sz="6600" b="1" dirty="0"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sp>
        <p:nvSpPr>
          <p:cNvPr id="3733" name="Google Shape;3733;p112"/>
          <p:cNvSpPr/>
          <p:nvPr/>
        </p:nvSpPr>
        <p:spPr>
          <a:xfrm>
            <a:off x="1088773" y="1339103"/>
            <a:ext cx="3263153" cy="2465294"/>
          </a:xfrm>
          <a:custGeom>
            <a:avLst/>
            <a:gdLst/>
            <a:ahLst/>
            <a:cxnLst/>
            <a:rect l="l" t="t" r="r" b="b"/>
            <a:pathLst>
              <a:path w="72320" h="72331" extrusionOk="0">
                <a:moveTo>
                  <a:pt x="1" y="1"/>
                </a:moveTo>
                <a:lnTo>
                  <a:pt x="1" y="72331"/>
                </a:lnTo>
                <a:lnTo>
                  <a:pt x="72319" y="72331"/>
                </a:lnTo>
                <a:lnTo>
                  <a:pt x="72319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39" name="Google Shape;3739;p112"/>
          <p:cNvCxnSpPr>
            <a:cxnSpLocks/>
          </p:cNvCxnSpPr>
          <p:nvPr/>
        </p:nvCxnSpPr>
        <p:spPr>
          <a:xfrm>
            <a:off x="1199785" y="4580156"/>
            <a:ext cx="1274474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 descr="A picture containing human face, person, outdoor, clothing&#10;&#10;Description automatically generated">
            <a:extLst>
              <a:ext uri="{FF2B5EF4-FFF2-40B4-BE49-F238E27FC236}">
                <a16:creationId xmlns:a16="http://schemas.microsoft.com/office/drawing/2014/main" id="{C70E650B-40C7-28B5-D51C-A7961B63A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785" y="1436483"/>
            <a:ext cx="3061931" cy="2265829"/>
          </a:xfrm>
          <a:prstGeom prst="rect">
            <a:avLst/>
          </a:prstGeom>
        </p:spPr>
      </p:pic>
      <p:sp>
        <p:nvSpPr>
          <p:cNvPr id="14" name="Google Shape;3733;p112">
            <a:extLst>
              <a:ext uri="{FF2B5EF4-FFF2-40B4-BE49-F238E27FC236}">
                <a16:creationId xmlns:a16="http://schemas.microsoft.com/office/drawing/2014/main" id="{BB218C5E-2D2B-E541-3B3E-D6293051C343}"/>
              </a:ext>
            </a:extLst>
          </p:cNvPr>
          <p:cNvSpPr/>
          <p:nvPr/>
        </p:nvSpPr>
        <p:spPr>
          <a:xfrm>
            <a:off x="4602969" y="1339103"/>
            <a:ext cx="3263153" cy="2465294"/>
          </a:xfrm>
          <a:custGeom>
            <a:avLst/>
            <a:gdLst/>
            <a:ahLst/>
            <a:cxnLst/>
            <a:rect l="l" t="t" r="r" b="b"/>
            <a:pathLst>
              <a:path w="72320" h="72331" extrusionOk="0">
                <a:moveTo>
                  <a:pt x="1" y="1"/>
                </a:moveTo>
                <a:lnTo>
                  <a:pt x="1" y="72331"/>
                </a:lnTo>
                <a:lnTo>
                  <a:pt x="72319" y="72331"/>
                </a:lnTo>
                <a:lnTo>
                  <a:pt x="72319" y="1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Picture 12" descr="A picture containing human face, person, outdoor, clothing&#10;&#10;Description automatically generated">
            <a:extLst>
              <a:ext uri="{FF2B5EF4-FFF2-40B4-BE49-F238E27FC236}">
                <a16:creationId xmlns:a16="http://schemas.microsoft.com/office/drawing/2014/main" id="{AC78D715-633B-CCE0-8F23-792CF9852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579" y="1437678"/>
            <a:ext cx="3061931" cy="2264634"/>
          </a:xfrm>
          <a:prstGeom prst="rect">
            <a:avLst/>
          </a:prstGeom>
        </p:spPr>
      </p:pic>
      <p:sp>
        <p:nvSpPr>
          <p:cNvPr id="20" name="Google Shape;3728;p112">
            <a:extLst>
              <a:ext uri="{FF2B5EF4-FFF2-40B4-BE49-F238E27FC236}">
                <a16:creationId xmlns:a16="http://schemas.microsoft.com/office/drawing/2014/main" id="{E9CFFB5A-C4D7-4844-CBC2-E0BD3FAA3E49}"/>
              </a:ext>
            </a:extLst>
          </p:cNvPr>
          <p:cNvSpPr txBox="1">
            <a:spLocks/>
          </p:cNvSpPr>
          <p:nvPr/>
        </p:nvSpPr>
        <p:spPr>
          <a:xfrm>
            <a:off x="2637765" y="3870461"/>
            <a:ext cx="1704847" cy="566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18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marL="914400" marR="0" lvl="1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marL="1371600" marR="0" lvl="2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marL="1828800" marR="0" lvl="3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marL="2286000" marR="0" lvl="4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marL="2743200" marR="0" lvl="5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marL="3200400" marR="0" lvl="6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marL="3657600" marR="0" lvl="7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marL="4114800" marR="0" lvl="8" indent="-355600" algn="ctr" rtl="0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pPr marL="0" indent="0"/>
            <a:r>
              <a:rPr lang="ro-RO" dirty="0"/>
              <a:t>Șerban - Ilie</a:t>
            </a:r>
          </a:p>
          <a:p>
            <a:pPr marL="0" indent="0"/>
            <a:r>
              <a:rPr lang="ro-RO" dirty="0"/>
              <a:t>Vicol</a:t>
            </a:r>
            <a:endParaRPr lang="en-US" dirty="0"/>
          </a:p>
        </p:txBody>
      </p:sp>
      <p:cxnSp>
        <p:nvCxnSpPr>
          <p:cNvPr id="21" name="Google Shape;3739;p112">
            <a:extLst>
              <a:ext uri="{FF2B5EF4-FFF2-40B4-BE49-F238E27FC236}">
                <a16:creationId xmlns:a16="http://schemas.microsoft.com/office/drawing/2014/main" id="{6AA52F83-60A1-D2CF-712B-B8BB6DB7323C}"/>
              </a:ext>
            </a:extLst>
          </p:cNvPr>
          <p:cNvCxnSpPr>
            <a:cxnSpLocks/>
          </p:cNvCxnSpPr>
          <p:nvPr/>
        </p:nvCxnSpPr>
        <p:spPr>
          <a:xfrm>
            <a:off x="2859741" y="4580156"/>
            <a:ext cx="1266717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3728;p112">
            <a:extLst>
              <a:ext uri="{FF2B5EF4-FFF2-40B4-BE49-F238E27FC236}">
                <a16:creationId xmlns:a16="http://schemas.microsoft.com/office/drawing/2014/main" id="{B9F334EA-708E-BC31-64E3-45B42E24ACF7}"/>
              </a:ext>
            </a:extLst>
          </p:cNvPr>
          <p:cNvSpPr txBox="1">
            <a:spLocks/>
          </p:cNvSpPr>
          <p:nvPr/>
        </p:nvSpPr>
        <p:spPr>
          <a:xfrm>
            <a:off x="4602969" y="3870462"/>
            <a:ext cx="1515044" cy="566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18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marL="914400" marR="0" lvl="1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marL="1371600" marR="0" lvl="2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marL="1828800" marR="0" lvl="3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marL="2286000" marR="0" lvl="4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marL="2743200" marR="0" lvl="5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marL="3200400" marR="0" lvl="6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marL="3657600" marR="0" lvl="7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marL="4114800" marR="0" lvl="8" indent="-355600" algn="ctr" rtl="0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pPr marL="0" indent="0"/>
            <a:r>
              <a:rPr lang="ro-RO" dirty="0"/>
              <a:t>Alexandru</a:t>
            </a:r>
          </a:p>
          <a:p>
            <a:pPr marL="0" indent="0"/>
            <a:r>
              <a:rPr lang="ro-RO" dirty="0"/>
              <a:t>Munteanu</a:t>
            </a:r>
            <a:endParaRPr lang="en-US" dirty="0"/>
          </a:p>
        </p:txBody>
      </p:sp>
      <p:cxnSp>
        <p:nvCxnSpPr>
          <p:cNvPr id="24" name="Google Shape;3739;p112">
            <a:extLst>
              <a:ext uri="{FF2B5EF4-FFF2-40B4-BE49-F238E27FC236}">
                <a16:creationId xmlns:a16="http://schemas.microsoft.com/office/drawing/2014/main" id="{DE478158-95DD-65F0-96C7-3ABC9241BFE9}"/>
              </a:ext>
            </a:extLst>
          </p:cNvPr>
          <p:cNvCxnSpPr>
            <a:cxnSpLocks/>
          </p:cNvCxnSpPr>
          <p:nvPr/>
        </p:nvCxnSpPr>
        <p:spPr>
          <a:xfrm>
            <a:off x="4778188" y="4580156"/>
            <a:ext cx="1156447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3728;p112">
            <a:extLst>
              <a:ext uri="{FF2B5EF4-FFF2-40B4-BE49-F238E27FC236}">
                <a16:creationId xmlns:a16="http://schemas.microsoft.com/office/drawing/2014/main" id="{80E60E8C-1C46-8138-8F86-7FD4EC60C4A5}"/>
              </a:ext>
            </a:extLst>
          </p:cNvPr>
          <p:cNvSpPr txBox="1">
            <a:spLocks/>
          </p:cNvSpPr>
          <p:nvPr/>
        </p:nvSpPr>
        <p:spPr>
          <a:xfrm>
            <a:off x="6118013" y="3870462"/>
            <a:ext cx="1748109" cy="56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18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marL="914400" marR="0" lvl="1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marL="1371600" marR="0" lvl="2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marL="1828800" marR="0" lvl="3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marL="2286000" marR="0" lvl="4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marL="2743200" marR="0" lvl="5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marL="3200400" marR="0" lvl="6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marL="3657600" marR="0" lvl="7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marL="4114800" marR="0" lvl="8" indent="-355600" algn="ctr" rtl="0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pPr marL="0" indent="0"/>
            <a:r>
              <a:rPr lang="ro-RO" dirty="0"/>
              <a:t>Ovidiu - Florin</a:t>
            </a:r>
          </a:p>
          <a:p>
            <a:pPr marL="0" indent="0"/>
            <a:r>
              <a:rPr lang="ro-RO" dirty="0"/>
              <a:t>Berea</a:t>
            </a:r>
            <a:endParaRPr lang="en-US" dirty="0"/>
          </a:p>
        </p:txBody>
      </p:sp>
      <p:cxnSp>
        <p:nvCxnSpPr>
          <p:cNvPr id="27" name="Google Shape;3739;p112">
            <a:extLst>
              <a:ext uri="{FF2B5EF4-FFF2-40B4-BE49-F238E27FC236}">
                <a16:creationId xmlns:a16="http://schemas.microsoft.com/office/drawing/2014/main" id="{0D4F8E6E-18EB-C840-FAEF-0D9C9880CC69}"/>
              </a:ext>
            </a:extLst>
          </p:cNvPr>
          <p:cNvCxnSpPr>
            <a:cxnSpLocks/>
          </p:cNvCxnSpPr>
          <p:nvPr/>
        </p:nvCxnSpPr>
        <p:spPr>
          <a:xfrm>
            <a:off x="6257365" y="4580156"/>
            <a:ext cx="1508145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B7AB0AF-4A62-0601-7866-F2BDAD5DE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2187" y="96315"/>
            <a:ext cx="346047" cy="5437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7D0362-DA2C-E242-A3D5-B413835C5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766" y="96315"/>
            <a:ext cx="346047" cy="5437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3CBA5D-A481-B887-7D03-6DC9336153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766" y="4751294"/>
            <a:ext cx="313296" cy="2958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B7F6AA-4280-46FC-D38E-620EAE4089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1426" y="4751294"/>
            <a:ext cx="228441" cy="29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4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354;p65">
            <a:extLst>
              <a:ext uri="{FF2B5EF4-FFF2-40B4-BE49-F238E27FC236}">
                <a16:creationId xmlns:a16="http://schemas.microsoft.com/office/drawing/2014/main" id="{43B46CC0-5258-5D51-69EF-06D4671E8F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36375" y="128496"/>
            <a:ext cx="6181741" cy="14601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Modul de comunicare/întâlniri</a:t>
            </a:r>
            <a:endParaRPr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812DC8-39CF-C1E0-99FD-33265DF0BBEE}"/>
              </a:ext>
            </a:extLst>
          </p:cNvPr>
          <p:cNvSpPr txBox="1"/>
          <p:nvPr/>
        </p:nvSpPr>
        <p:spPr>
          <a:xfrm>
            <a:off x="815789" y="2091335"/>
            <a:ext cx="797321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Clr>
                <a:schemeClr val="bg1"/>
              </a:buClr>
            </a:pPr>
            <a:r>
              <a:rPr lang="ro-RO" sz="2800" b="1" dirty="0">
                <a:solidFill>
                  <a:schemeClr val="accent1"/>
                </a:solidFill>
                <a:latin typeface="Libre Franklin" pitchFamily="2" charset="0"/>
              </a:rPr>
              <a:t>Echipa noastră </a:t>
            </a:r>
            <a:r>
              <a:rPr lang="en-US" sz="2800" b="1" dirty="0">
                <a:solidFill>
                  <a:schemeClr val="accent1"/>
                </a:solidFill>
                <a:latin typeface="Libre Franklin" pitchFamily="2" charset="0"/>
              </a:rPr>
              <a:t>:</a:t>
            </a:r>
          </a:p>
          <a:p>
            <a:pPr algn="l">
              <a:buClr>
                <a:schemeClr val="bg1"/>
              </a:buClr>
            </a:pPr>
            <a:endParaRPr lang="en-US" sz="2800" b="1" dirty="0">
              <a:solidFill>
                <a:schemeClr val="bg1"/>
              </a:solidFill>
              <a:latin typeface="Libre Franklin" pitchFamily="2" charset="0"/>
            </a:endParaRP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B0F0"/>
                </a:solidFill>
                <a:latin typeface="Libre Franklin" pitchFamily="2" charset="0"/>
              </a:rPr>
              <a:t>A</a:t>
            </a:r>
            <a:r>
              <a:rPr lang="ro-RO" sz="2800" b="1" dirty="0">
                <a:solidFill>
                  <a:srgbClr val="00B0F0"/>
                </a:solidFill>
                <a:latin typeface="Libre Franklin" pitchFamily="2" charset="0"/>
              </a:rPr>
              <a:t> avut între 1 și 2 întâlniri pe săptămână.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ro-RO" sz="2800" b="1" dirty="0">
              <a:solidFill>
                <a:srgbClr val="00B0F0"/>
              </a:solidFill>
              <a:latin typeface="Libre Franklin" pitchFamily="2" charset="0"/>
            </a:endParaRP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B0F0"/>
                </a:solidFill>
                <a:latin typeface="Libre Franklin" pitchFamily="2" charset="0"/>
              </a:rPr>
              <a:t>A </a:t>
            </a:r>
            <a:r>
              <a:rPr lang="en-US" sz="2800" b="1" dirty="0" err="1">
                <a:solidFill>
                  <a:srgbClr val="00B0F0"/>
                </a:solidFill>
                <a:latin typeface="Libre Franklin" pitchFamily="2" charset="0"/>
              </a:rPr>
              <a:t>folosit</a:t>
            </a:r>
            <a:r>
              <a:rPr lang="ro-RO" sz="2800" b="1" dirty="0">
                <a:solidFill>
                  <a:srgbClr val="00B0F0"/>
                </a:solidFill>
                <a:latin typeface="Libre Franklin" pitchFamily="2" charset="0"/>
              </a:rPr>
              <a:t> platforma Discord.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F142F7-CF5A-AA54-5D94-9BC89FB71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256" y="187640"/>
            <a:ext cx="346047" cy="5437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9A3AFC-68A0-DC9A-26A0-2FC496CCA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335" y="4724261"/>
            <a:ext cx="174446" cy="2907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4BCA02-03AA-3B0B-D75B-6B94BEFE6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76" y="4689462"/>
            <a:ext cx="372046" cy="3255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043874-620B-CC32-8E1F-4F392E37A4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0147" y="187641"/>
            <a:ext cx="231759" cy="29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7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p63"/>
          <p:cNvSpPr/>
          <p:nvPr/>
        </p:nvSpPr>
        <p:spPr>
          <a:xfrm flipH="1">
            <a:off x="143436" y="1492258"/>
            <a:ext cx="1577788" cy="585319"/>
          </a:xfrm>
          <a:custGeom>
            <a:avLst/>
            <a:gdLst/>
            <a:ahLst/>
            <a:cxnLst/>
            <a:rect l="l" t="t" r="r" b="b"/>
            <a:pathLst>
              <a:path w="92358" h="92358" extrusionOk="0">
                <a:moveTo>
                  <a:pt x="1" y="1"/>
                </a:moveTo>
                <a:lnTo>
                  <a:pt x="1" y="92357"/>
                </a:lnTo>
                <a:lnTo>
                  <a:pt x="92358" y="92357"/>
                </a:lnTo>
                <a:lnTo>
                  <a:pt x="92358" y="1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02" name="Google Shape;2302;p63"/>
          <p:cNvSpPr txBox="1">
            <a:spLocks noGrp="1"/>
          </p:cNvSpPr>
          <p:nvPr>
            <p:ph type="subTitle" idx="1"/>
          </p:nvPr>
        </p:nvSpPr>
        <p:spPr>
          <a:xfrm>
            <a:off x="107577" y="1496624"/>
            <a:ext cx="1649506" cy="632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o-RO" dirty="0">
                <a:solidFill>
                  <a:schemeClr val="tx1"/>
                </a:solidFill>
              </a:rPr>
              <a:t>Șef de echipă</a:t>
            </a:r>
          </a:p>
        </p:txBody>
      </p:sp>
      <p:grpSp>
        <p:nvGrpSpPr>
          <p:cNvPr id="2309" name="Google Shape;2309;p63"/>
          <p:cNvGrpSpPr/>
          <p:nvPr/>
        </p:nvGrpSpPr>
        <p:grpSpPr>
          <a:xfrm rot="-5400000">
            <a:off x="195438" y="1228363"/>
            <a:ext cx="161127" cy="262714"/>
            <a:chOff x="8814523" y="4301099"/>
            <a:chExt cx="181204" cy="295450"/>
          </a:xfrm>
          <a:solidFill>
            <a:srgbClr val="92D050"/>
          </a:solidFill>
        </p:grpSpPr>
        <p:sp>
          <p:nvSpPr>
            <p:cNvPr id="2310" name="Google Shape;2310;p63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63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63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63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63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63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6" name="Google Shape;2316;p63"/>
          <p:cNvSpPr/>
          <p:nvPr/>
        </p:nvSpPr>
        <p:spPr>
          <a:xfrm rot="-5400000" flipH="1">
            <a:off x="1512740" y="1206436"/>
            <a:ext cx="127985" cy="288984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2293;p63">
            <a:extLst>
              <a:ext uri="{FF2B5EF4-FFF2-40B4-BE49-F238E27FC236}">
                <a16:creationId xmlns:a16="http://schemas.microsoft.com/office/drawing/2014/main" id="{3D5CFEA2-B6CE-A983-32E4-F7C7856DA5D7}"/>
              </a:ext>
            </a:extLst>
          </p:cNvPr>
          <p:cNvSpPr/>
          <p:nvPr/>
        </p:nvSpPr>
        <p:spPr>
          <a:xfrm flipH="1">
            <a:off x="822076" y="3890508"/>
            <a:ext cx="1319150" cy="585319"/>
          </a:xfrm>
          <a:custGeom>
            <a:avLst/>
            <a:gdLst/>
            <a:ahLst/>
            <a:cxnLst/>
            <a:rect l="l" t="t" r="r" b="b"/>
            <a:pathLst>
              <a:path w="92358" h="92358" extrusionOk="0">
                <a:moveTo>
                  <a:pt x="1" y="1"/>
                </a:moveTo>
                <a:lnTo>
                  <a:pt x="1" y="92357"/>
                </a:lnTo>
                <a:lnTo>
                  <a:pt x="92358" y="92357"/>
                </a:lnTo>
                <a:lnTo>
                  <a:pt x="92358" y="1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" name="Google Shape;2302;p63">
            <a:extLst>
              <a:ext uri="{FF2B5EF4-FFF2-40B4-BE49-F238E27FC236}">
                <a16:creationId xmlns:a16="http://schemas.microsoft.com/office/drawing/2014/main" id="{9B6AA78E-D3BB-1929-19E3-40499EF28DB7}"/>
              </a:ext>
            </a:extLst>
          </p:cNvPr>
          <p:cNvSpPr txBox="1">
            <a:spLocks/>
          </p:cNvSpPr>
          <p:nvPr/>
        </p:nvSpPr>
        <p:spPr>
          <a:xfrm>
            <a:off x="4482354" y="1517621"/>
            <a:ext cx="1506070" cy="559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18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marL="914400" marR="0" lvl="1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marL="1371600" marR="0" lvl="2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marL="1828800" marR="0" lvl="3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marL="2286000" marR="0" lvl="4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marL="2743200" marR="0" lvl="5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marL="3200400" marR="0" lvl="6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marL="3657600" marR="0" lvl="7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marL="4114800" marR="0" lvl="8" indent="-355600" algn="ctr" rtl="0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ro-RO" dirty="0">
                <a:solidFill>
                  <a:schemeClr val="tx1"/>
                </a:solidFill>
              </a:rPr>
              <a:t>Programator</a:t>
            </a:r>
          </a:p>
        </p:txBody>
      </p:sp>
      <p:sp>
        <p:nvSpPr>
          <p:cNvPr id="2255" name="Google Shape;2302;p63">
            <a:extLst>
              <a:ext uri="{FF2B5EF4-FFF2-40B4-BE49-F238E27FC236}">
                <a16:creationId xmlns:a16="http://schemas.microsoft.com/office/drawing/2014/main" id="{E1971722-E27E-E3A2-7039-8435FBCB1476}"/>
              </a:ext>
            </a:extLst>
          </p:cNvPr>
          <p:cNvSpPr txBox="1">
            <a:spLocks/>
          </p:cNvSpPr>
          <p:nvPr/>
        </p:nvSpPr>
        <p:spPr>
          <a:xfrm>
            <a:off x="892914" y="3979760"/>
            <a:ext cx="1167640" cy="406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18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marL="914400" marR="0" lvl="1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marL="1371600" marR="0" lvl="2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marL="1828800" marR="0" lvl="3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marL="2286000" marR="0" lvl="4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marL="2743200" marR="0" lvl="5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marL="3200400" marR="0" lvl="6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marL="3657600" marR="0" lvl="7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marL="4114800" marR="0" lvl="8" indent="-355600" algn="ctr" rtl="0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ro-RO" dirty="0">
                <a:solidFill>
                  <a:schemeClr val="tx1"/>
                </a:solidFill>
              </a:rPr>
              <a:t>Nicolae</a:t>
            </a:r>
          </a:p>
        </p:txBody>
      </p:sp>
      <p:sp>
        <p:nvSpPr>
          <p:cNvPr id="2256" name="Google Shape;2293;p63">
            <a:extLst>
              <a:ext uri="{FF2B5EF4-FFF2-40B4-BE49-F238E27FC236}">
                <a16:creationId xmlns:a16="http://schemas.microsoft.com/office/drawing/2014/main" id="{ED292048-A8F4-6D38-BA11-0B4392AAD612}"/>
              </a:ext>
            </a:extLst>
          </p:cNvPr>
          <p:cNvSpPr/>
          <p:nvPr/>
        </p:nvSpPr>
        <p:spPr>
          <a:xfrm flipH="1">
            <a:off x="2754882" y="3890508"/>
            <a:ext cx="1319150" cy="585319"/>
          </a:xfrm>
          <a:custGeom>
            <a:avLst/>
            <a:gdLst/>
            <a:ahLst/>
            <a:cxnLst/>
            <a:rect l="l" t="t" r="r" b="b"/>
            <a:pathLst>
              <a:path w="92358" h="92358" extrusionOk="0">
                <a:moveTo>
                  <a:pt x="1" y="1"/>
                </a:moveTo>
                <a:lnTo>
                  <a:pt x="1" y="92357"/>
                </a:lnTo>
                <a:lnTo>
                  <a:pt x="92358" y="92357"/>
                </a:lnTo>
                <a:lnTo>
                  <a:pt x="92358" y="1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7" name="Google Shape;2302;p63">
            <a:extLst>
              <a:ext uri="{FF2B5EF4-FFF2-40B4-BE49-F238E27FC236}">
                <a16:creationId xmlns:a16="http://schemas.microsoft.com/office/drawing/2014/main" id="{B8DB0B4B-30A4-A063-0A02-01F8D7AFC219}"/>
              </a:ext>
            </a:extLst>
          </p:cNvPr>
          <p:cNvSpPr txBox="1">
            <a:spLocks/>
          </p:cNvSpPr>
          <p:nvPr/>
        </p:nvSpPr>
        <p:spPr>
          <a:xfrm>
            <a:off x="2825720" y="3979760"/>
            <a:ext cx="1167640" cy="406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18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marL="914400" marR="0" lvl="1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marL="1371600" marR="0" lvl="2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marL="1828800" marR="0" lvl="3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marL="2286000" marR="0" lvl="4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marL="2743200" marR="0" lvl="5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marL="3200400" marR="0" lvl="6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marL="3657600" marR="0" lvl="7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marL="4114800" marR="0" lvl="8" indent="-355600" algn="ctr" rtl="0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ro-RO" dirty="0">
                <a:solidFill>
                  <a:schemeClr val="tx1"/>
                </a:solidFill>
              </a:rPr>
              <a:t>Șerban</a:t>
            </a:r>
          </a:p>
        </p:txBody>
      </p:sp>
      <p:sp>
        <p:nvSpPr>
          <p:cNvPr id="2258" name="Google Shape;2293;p63">
            <a:extLst>
              <a:ext uri="{FF2B5EF4-FFF2-40B4-BE49-F238E27FC236}">
                <a16:creationId xmlns:a16="http://schemas.microsoft.com/office/drawing/2014/main" id="{2A185188-F2C9-7A0C-E849-A893EA471171}"/>
              </a:ext>
            </a:extLst>
          </p:cNvPr>
          <p:cNvSpPr/>
          <p:nvPr/>
        </p:nvSpPr>
        <p:spPr>
          <a:xfrm flipH="1">
            <a:off x="4687688" y="3890508"/>
            <a:ext cx="1319150" cy="585319"/>
          </a:xfrm>
          <a:custGeom>
            <a:avLst/>
            <a:gdLst/>
            <a:ahLst/>
            <a:cxnLst/>
            <a:rect l="l" t="t" r="r" b="b"/>
            <a:pathLst>
              <a:path w="92358" h="92358" extrusionOk="0">
                <a:moveTo>
                  <a:pt x="1" y="1"/>
                </a:moveTo>
                <a:lnTo>
                  <a:pt x="1" y="92357"/>
                </a:lnTo>
                <a:lnTo>
                  <a:pt x="92358" y="92357"/>
                </a:lnTo>
                <a:lnTo>
                  <a:pt x="92358" y="1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9" name="Google Shape;2302;p63">
            <a:extLst>
              <a:ext uri="{FF2B5EF4-FFF2-40B4-BE49-F238E27FC236}">
                <a16:creationId xmlns:a16="http://schemas.microsoft.com/office/drawing/2014/main" id="{BB5FE086-EF49-1961-73ED-79604F533A16}"/>
              </a:ext>
            </a:extLst>
          </p:cNvPr>
          <p:cNvSpPr txBox="1">
            <a:spLocks/>
          </p:cNvSpPr>
          <p:nvPr/>
        </p:nvSpPr>
        <p:spPr>
          <a:xfrm>
            <a:off x="4622831" y="3979760"/>
            <a:ext cx="1425783" cy="406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18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marL="914400" marR="0" lvl="1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marL="1371600" marR="0" lvl="2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marL="1828800" marR="0" lvl="3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marL="2286000" marR="0" lvl="4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marL="2743200" marR="0" lvl="5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marL="3200400" marR="0" lvl="6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marL="3657600" marR="0" lvl="7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marL="4114800" marR="0" lvl="8" indent="-355600" algn="ctr" rtl="0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ro-RO" dirty="0">
                <a:solidFill>
                  <a:schemeClr val="tx1"/>
                </a:solidFill>
              </a:rPr>
              <a:t>Alexandru</a:t>
            </a:r>
          </a:p>
        </p:txBody>
      </p:sp>
      <p:sp>
        <p:nvSpPr>
          <p:cNvPr id="2260" name="Google Shape;2293;p63">
            <a:extLst>
              <a:ext uri="{FF2B5EF4-FFF2-40B4-BE49-F238E27FC236}">
                <a16:creationId xmlns:a16="http://schemas.microsoft.com/office/drawing/2014/main" id="{A9D51DE8-ABC6-C3B3-101E-89D3CDC248FF}"/>
              </a:ext>
            </a:extLst>
          </p:cNvPr>
          <p:cNvSpPr/>
          <p:nvPr/>
        </p:nvSpPr>
        <p:spPr>
          <a:xfrm flipH="1">
            <a:off x="6636309" y="3918921"/>
            <a:ext cx="1319150" cy="585319"/>
          </a:xfrm>
          <a:custGeom>
            <a:avLst/>
            <a:gdLst/>
            <a:ahLst/>
            <a:cxnLst/>
            <a:rect l="l" t="t" r="r" b="b"/>
            <a:pathLst>
              <a:path w="92358" h="92358" extrusionOk="0">
                <a:moveTo>
                  <a:pt x="1" y="1"/>
                </a:moveTo>
                <a:lnTo>
                  <a:pt x="1" y="92357"/>
                </a:lnTo>
                <a:lnTo>
                  <a:pt x="92358" y="92357"/>
                </a:lnTo>
                <a:lnTo>
                  <a:pt x="92358" y="1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1" name="Google Shape;2302;p63">
            <a:extLst>
              <a:ext uri="{FF2B5EF4-FFF2-40B4-BE49-F238E27FC236}">
                <a16:creationId xmlns:a16="http://schemas.microsoft.com/office/drawing/2014/main" id="{8EEB0DB8-1F9D-A697-7D2C-BAE212337CF3}"/>
              </a:ext>
            </a:extLst>
          </p:cNvPr>
          <p:cNvSpPr txBox="1">
            <a:spLocks/>
          </p:cNvSpPr>
          <p:nvPr/>
        </p:nvSpPr>
        <p:spPr>
          <a:xfrm>
            <a:off x="6707147" y="4008173"/>
            <a:ext cx="1167640" cy="406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18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marL="914400" marR="0" lvl="1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marL="1371600" marR="0" lvl="2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marL="1828800" marR="0" lvl="3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marL="2286000" marR="0" lvl="4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marL="2743200" marR="0" lvl="5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marL="3200400" marR="0" lvl="6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marL="3657600" marR="0" lvl="7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marL="4114800" marR="0" lvl="8" indent="-355600" algn="ctr" rtl="0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ro-RO" dirty="0">
                <a:solidFill>
                  <a:schemeClr val="tx1"/>
                </a:solidFill>
              </a:rPr>
              <a:t>Ovidiu</a:t>
            </a:r>
          </a:p>
        </p:txBody>
      </p:sp>
      <p:sp>
        <p:nvSpPr>
          <p:cNvPr id="2262" name="Google Shape;2293;p63">
            <a:extLst>
              <a:ext uri="{FF2B5EF4-FFF2-40B4-BE49-F238E27FC236}">
                <a16:creationId xmlns:a16="http://schemas.microsoft.com/office/drawing/2014/main" id="{372EA577-7B1B-92E5-AAFC-BE486CBEE8A1}"/>
              </a:ext>
            </a:extLst>
          </p:cNvPr>
          <p:cNvSpPr/>
          <p:nvPr/>
        </p:nvSpPr>
        <p:spPr>
          <a:xfrm flipH="1">
            <a:off x="5427413" y="1505232"/>
            <a:ext cx="1577788" cy="585319"/>
          </a:xfrm>
          <a:custGeom>
            <a:avLst/>
            <a:gdLst/>
            <a:ahLst/>
            <a:cxnLst/>
            <a:rect l="l" t="t" r="r" b="b"/>
            <a:pathLst>
              <a:path w="92358" h="92358" extrusionOk="0">
                <a:moveTo>
                  <a:pt x="1" y="1"/>
                </a:moveTo>
                <a:lnTo>
                  <a:pt x="1" y="92357"/>
                </a:lnTo>
                <a:lnTo>
                  <a:pt x="92358" y="92357"/>
                </a:lnTo>
                <a:lnTo>
                  <a:pt x="92358" y="1"/>
                </a:lnTo>
                <a:close/>
              </a:path>
            </a:pathLst>
          </a:custGeom>
          <a:solidFill>
            <a:srgbClr val="FF5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3" name="Google Shape;2302;p63">
            <a:extLst>
              <a:ext uri="{FF2B5EF4-FFF2-40B4-BE49-F238E27FC236}">
                <a16:creationId xmlns:a16="http://schemas.microsoft.com/office/drawing/2014/main" id="{A10C450F-BFEC-A456-94F5-3E3C08DE64E3}"/>
              </a:ext>
            </a:extLst>
          </p:cNvPr>
          <p:cNvSpPr txBox="1">
            <a:spLocks/>
          </p:cNvSpPr>
          <p:nvPr/>
        </p:nvSpPr>
        <p:spPr>
          <a:xfrm>
            <a:off x="5391554" y="1590393"/>
            <a:ext cx="1649506" cy="470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18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marL="914400" marR="0" lvl="1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marL="1371600" marR="0" lvl="2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marL="1828800" marR="0" lvl="3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marL="2286000" marR="0" lvl="4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marL="2743200" marR="0" lvl="5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marL="3200400" marR="0" lvl="6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marL="3657600" marR="0" lvl="7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marL="4114800" marR="0" lvl="8" indent="-355600" algn="ctr" rtl="0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ro-RO" dirty="0">
                <a:solidFill>
                  <a:schemeClr val="tx1"/>
                </a:solidFill>
              </a:rPr>
              <a:t>Integrator</a:t>
            </a:r>
          </a:p>
        </p:txBody>
      </p:sp>
      <p:grpSp>
        <p:nvGrpSpPr>
          <p:cNvPr id="2264" name="Google Shape;2309;p63">
            <a:extLst>
              <a:ext uri="{FF2B5EF4-FFF2-40B4-BE49-F238E27FC236}">
                <a16:creationId xmlns:a16="http://schemas.microsoft.com/office/drawing/2014/main" id="{7693CC8D-8F5A-40F7-2EFC-FFA69164F15A}"/>
              </a:ext>
            </a:extLst>
          </p:cNvPr>
          <p:cNvGrpSpPr/>
          <p:nvPr/>
        </p:nvGrpSpPr>
        <p:grpSpPr>
          <a:xfrm rot="-5400000">
            <a:off x="5479415" y="1241337"/>
            <a:ext cx="161127" cy="262714"/>
            <a:chOff x="8814523" y="4301099"/>
            <a:chExt cx="181204" cy="295450"/>
          </a:xfrm>
          <a:solidFill>
            <a:srgbClr val="FF5050"/>
          </a:solidFill>
        </p:grpSpPr>
        <p:sp>
          <p:nvSpPr>
            <p:cNvPr id="2265" name="Google Shape;2310;p63">
              <a:extLst>
                <a:ext uri="{FF2B5EF4-FFF2-40B4-BE49-F238E27FC236}">
                  <a16:creationId xmlns:a16="http://schemas.microsoft.com/office/drawing/2014/main" id="{20F478EC-40A8-36D8-3DDE-C481DD54E1B5}"/>
                </a:ext>
              </a:extLst>
            </p:cNvPr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311;p63">
              <a:extLst>
                <a:ext uri="{FF2B5EF4-FFF2-40B4-BE49-F238E27FC236}">
                  <a16:creationId xmlns:a16="http://schemas.microsoft.com/office/drawing/2014/main" id="{EE5FEA36-9970-58F2-BA21-E6B6CA46BF8E}"/>
                </a:ext>
              </a:extLst>
            </p:cNvPr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312;p63">
              <a:extLst>
                <a:ext uri="{FF2B5EF4-FFF2-40B4-BE49-F238E27FC236}">
                  <a16:creationId xmlns:a16="http://schemas.microsoft.com/office/drawing/2014/main" id="{DDA408BE-E18A-A53D-587D-B8F961A88D36}"/>
                </a:ext>
              </a:extLst>
            </p:cNvPr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313;p63">
              <a:extLst>
                <a:ext uri="{FF2B5EF4-FFF2-40B4-BE49-F238E27FC236}">
                  <a16:creationId xmlns:a16="http://schemas.microsoft.com/office/drawing/2014/main" id="{F78DB33B-22AF-FA57-93A8-CCFF80D2098B}"/>
                </a:ext>
              </a:extLst>
            </p:cNvPr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314;p63">
              <a:extLst>
                <a:ext uri="{FF2B5EF4-FFF2-40B4-BE49-F238E27FC236}">
                  <a16:creationId xmlns:a16="http://schemas.microsoft.com/office/drawing/2014/main" id="{F342B3A7-CC16-F54B-315E-F1171818110C}"/>
                </a:ext>
              </a:extLst>
            </p:cNvPr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315;p63">
              <a:extLst>
                <a:ext uri="{FF2B5EF4-FFF2-40B4-BE49-F238E27FC236}">
                  <a16:creationId xmlns:a16="http://schemas.microsoft.com/office/drawing/2014/main" id="{D04BF9BF-4ACE-BCE1-C575-377E6F6A1F6C}"/>
                </a:ext>
              </a:extLst>
            </p:cNvPr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1" name="Google Shape;2316;p63">
            <a:extLst>
              <a:ext uri="{FF2B5EF4-FFF2-40B4-BE49-F238E27FC236}">
                <a16:creationId xmlns:a16="http://schemas.microsoft.com/office/drawing/2014/main" id="{98EC7B8E-7936-FD47-9C74-FAFEA1C52C12}"/>
              </a:ext>
            </a:extLst>
          </p:cNvPr>
          <p:cNvSpPr/>
          <p:nvPr/>
        </p:nvSpPr>
        <p:spPr>
          <a:xfrm rot="-5400000" flipH="1">
            <a:off x="6796717" y="1219410"/>
            <a:ext cx="127985" cy="288984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rgbClr val="FF5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2" name="Google Shape;2293;p63">
            <a:extLst>
              <a:ext uri="{FF2B5EF4-FFF2-40B4-BE49-F238E27FC236}">
                <a16:creationId xmlns:a16="http://schemas.microsoft.com/office/drawing/2014/main" id="{8F8BC51F-A8B6-1AAA-84BA-A76F956F54DB}"/>
              </a:ext>
            </a:extLst>
          </p:cNvPr>
          <p:cNvSpPr/>
          <p:nvPr/>
        </p:nvSpPr>
        <p:spPr>
          <a:xfrm flipH="1">
            <a:off x="3651794" y="1494851"/>
            <a:ext cx="1577788" cy="585319"/>
          </a:xfrm>
          <a:custGeom>
            <a:avLst/>
            <a:gdLst/>
            <a:ahLst/>
            <a:cxnLst/>
            <a:rect l="l" t="t" r="r" b="b"/>
            <a:pathLst>
              <a:path w="92358" h="92358" extrusionOk="0">
                <a:moveTo>
                  <a:pt x="1" y="1"/>
                </a:moveTo>
                <a:lnTo>
                  <a:pt x="1" y="92357"/>
                </a:lnTo>
                <a:lnTo>
                  <a:pt x="92358" y="92357"/>
                </a:lnTo>
                <a:lnTo>
                  <a:pt x="92358" y="1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73" name="Google Shape;2302;p63">
            <a:extLst>
              <a:ext uri="{FF2B5EF4-FFF2-40B4-BE49-F238E27FC236}">
                <a16:creationId xmlns:a16="http://schemas.microsoft.com/office/drawing/2014/main" id="{3B2B3699-148D-7313-18C3-D364FAA46571}"/>
              </a:ext>
            </a:extLst>
          </p:cNvPr>
          <p:cNvSpPr txBox="1">
            <a:spLocks/>
          </p:cNvSpPr>
          <p:nvPr/>
        </p:nvSpPr>
        <p:spPr>
          <a:xfrm>
            <a:off x="3615935" y="1494852"/>
            <a:ext cx="1649506" cy="520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18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marL="914400" marR="0" lvl="1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marL="1371600" marR="0" lvl="2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marL="1828800" marR="0" lvl="3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marL="2286000" marR="0" lvl="4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marL="2743200" marR="0" lvl="5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marL="3200400" marR="0" lvl="6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marL="3657600" marR="0" lvl="7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marL="4114800" marR="0" lvl="8" indent="-355600" algn="ctr" rtl="0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ro-RO" dirty="0">
                <a:solidFill>
                  <a:schemeClr val="tx1"/>
                </a:solidFill>
              </a:rPr>
              <a:t>Designer de joc</a:t>
            </a:r>
          </a:p>
        </p:txBody>
      </p:sp>
      <p:grpSp>
        <p:nvGrpSpPr>
          <p:cNvPr id="2274" name="Google Shape;2309;p63">
            <a:extLst>
              <a:ext uri="{FF2B5EF4-FFF2-40B4-BE49-F238E27FC236}">
                <a16:creationId xmlns:a16="http://schemas.microsoft.com/office/drawing/2014/main" id="{04E0E7A6-92D8-4A88-7599-DC9CBA0D9E91}"/>
              </a:ext>
            </a:extLst>
          </p:cNvPr>
          <p:cNvGrpSpPr/>
          <p:nvPr/>
        </p:nvGrpSpPr>
        <p:grpSpPr>
          <a:xfrm rot="-5400000">
            <a:off x="3703796" y="1230956"/>
            <a:ext cx="161127" cy="262714"/>
            <a:chOff x="8814523" y="4301099"/>
            <a:chExt cx="181204" cy="29545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275" name="Google Shape;2310;p63">
              <a:extLst>
                <a:ext uri="{FF2B5EF4-FFF2-40B4-BE49-F238E27FC236}">
                  <a16:creationId xmlns:a16="http://schemas.microsoft.com/office/drawing/2014/main" id="{2D26058F-80FC-F929-E8DE-B654BC8A2074}"/>
                </a:ext>
              </a:extLst>
            </p:cNvPr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311;p63">
              <a:extLst>
                <a:ext uri="{FF2B5EF4-FFF2-40B4-BE49-F238E27FC236}">
                  <a16:creationId xmlns:a16="http://schemas.microsoft.com/office/drawing/2014/main" id="{82B62D34-1C80-C195-B21F-EE663F4FE7EE}"/>
                </a:ext>
              </a:extLst>
            </p:cNvPr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312;p63">
              <a:extLst>
                <a:ext uri="{FF2B5EF4-FFF2-40B4-BE49-F238E27FC236}">
                  <a16:creationId xmlns:a16="http://schemas.microsoft.com/office/drawing/2014/main" id="{DA08C386-F382-C8A5-C5A1-49077D33186C}"/>
                </a:ext>
              </a:extLst>
            </p:cNvPr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313;p63">
              <a:extLst>
                <a:ext uri="{FF2B5EF4-FFF2-40B4-BE49-F238E27FC236}">
                  <a16:creationId xmlns:a16="http://schemas.microsoft.com/office/drawing/2014/main" id="{9BC20E2A-151A-C19E-4214-18099D19DBCF}"/>
                </a:ext>
              </a:extLst>
            </p:cNvPr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314;p63">
              <a:extLst>
                <a:ext uri="{FF2B5EF4-FFF2-40B4-BE49-F238E27FC236}">
                  <a16:creationId xmlns:a16="http://schemas.microsoft.com/office/drawing/2014/main" id="{42D614AA-55FA-5827-4173-7A75FF884157}"/>
                </a:ext>
              </a:extLst>
            </p:cNvPr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315;p63">
              <a:extLst>
                <a:ext uri="{FF2B5EF4-FFF2-40B4-BE49-F238E27FC236}">
                  <a16:creationId xmlns:a16="http://schemas.microsoft.com/office/drawing/2014/main" id="{3E21DA5B-8A84-76DD-4C8A-12D248BBE4AB}"/>
                </a:ext>
              </a:extLst>
            </p:cNvPr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1" name="Google Shape;2316;p63">
            <a:extLst>
              <a:ext uri="{FF2B5EF4-FFF2-40B4-BE49-F238E27FC236}">
                <a16:creationId xmlns:a16="http://schemas.microsoft.com/office/drawing/2014/main" id="{413C6017-D339-7407-4275-113BF75DF927}"/>
              </a:ext>
            </a:extLst>
          </p:cNvPr>
          <p:cNvSpPr/>
          <p:nvPr/>
        </p:nvSpPr>
        <p:spPr>
          <a:xfrm rot="-5400000" flipH="1">
            <a:off x="5021098" y="1209029"/>
            <a:ext cx="127985" cy="288984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2" name="Google Shape;2293;p63">
            <a:extLst>
              <a:ext uri="{FF2B5EF4-FFF2-40B4-BE49-F238E27FC236}">
                <a16:creationId xmlns:a16="http://schemas.microsoft.com/office/drawing/2014/main" id="{135DCA8C-E92D-3323-42FB-5F7626357FDE}"/>
              </a:ext>
            </a:extLst>
          </p:cNvPr>
          <p:cNvSpPr/>
          <p:nvPr/>
        </p:nvSpPr>
        <p:spPr>
          <a:xfrm flipH="1">
            <a:off x="1881042" y="1492258"/>
            <a:ext cx="1577788" cy="585319"/>
          </a:xfrm>
          <a:custGeom>
            <a:avLst/>
            <a:gdLst/>
            <a:ahLst/>
            <a:cxnLst/>
            <a:rect l="l" t="t" r="r" b="b"/>
            <a:pathLst>
              <a:path w="92358" h="92358" extrusionOk="0">
                <a:moveTo>
                  <a:pt x="1" y="1"/>
                </a:moveTo>
                <a:lnTo>
                  <a:pt x="1" y="92357"/>
                </a:lnTo>
                <a:lnTo>
                  <a:pt x="92358" y="92357"/>
                </a:lnTo>
                <a:lnTo>
                  <a:pt x="92358" y="1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83" name="Google Shape;2302;p63">
            <a:extLst>
              <a:ext uri="{FF2B5EF4-FFF2-40B4-BE49-F238E27FC236}">
                <a16:creationId xmlns:a16="http://schemas.microsoft.com/office/drawing/2014/main" id="{4DA7FB2E-7125-00BF-72AF-9DFFEB9F756C}"/>
              </a:ext>
            </a:extLst>
          </p:cNvPr>
          <p:cNvSpPr txBox="1">
            <a:spLocks/>
          </p:cNvSpPr>
          <p:nvPr/>
        </p:nvSpPr>
        <p:spPr>
          <a:xfrm>
            <a:off x="1829062" y="1607816"/>
            <a:ext cx="1649506" cy="577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18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marL="914400" marR="0" lvl="1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marL="1371600" marR="0" lvl="2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marL="1828800" marR="0" lvl="3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marL="2286000" marR="0" lvl="4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marL="2743200" marR="0" lvl="5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marL="3200400" marR="0" lvl="6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marL="3657600" marR="0" lvl="7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marL="4114800" marR="0" lvl="8" indent="-355600" algn="ctr" rtl="0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ro-RO" dirty="0">
                <a:solidFill>
                  <a:schemeClr val="tx1"/>
                </a:solidFill>
              </a:rPr>
              <a:t>Programator</a:t>
            </a:r>
          </a:p>
        </p:txBody>
      </p:sp>
      <p:grpSp>
        <p:nvGrpSpPr>
          <p:cNvPr id="2284" name="Google Shape;2309;p63">
            <a:extLst>
              <a:ext uri="{FF2B5EF4-FFF2-40B4-BE49-F238E27FC236}">
                <a16:creationId xmlns:a16="http://schemas.microsoft.com/office/drawing/2014/main" id="{B1188BE8-AE49-A419-C5D4-2EBB94DC9566}"/>
              </a:ext>
            </a:extLst>
          </p:cNvPr>
          <p:cNvGrpSpPr/>
          <p:nvPr/>
        </p:nvGrpSpPr>
        <p:grpSpPr>
          <a:xfrm rot="-5400000">
            <a:off x="1933044" y="1228363"/>
            <a:ext cx="161127" cy="262714"/>
            <a:chOff x="8814523" y="4301099"/>
            <a:chExt cx="181204" cy="295450"/>
          </a:xfrm>
          <a:solidFill>
            <a:srgbClr val="00B0F0"/>
          </a:solidFill>
        </p:grpSpPr>
        <p:sp>
          <p:nvSpPr>
            <p:cNvPr id="2285" name="Google Shape;2310;p63">
              <a:extLst>
                <a:ext uri="{FF2B5EF4-FFF2-40B4-BE49-F238E27FC236}">
                  <a16:creationId xmlns:a16="http://schemas.microsoft.com/office/drawing/2014/main" id="{64647146-84E3-76D4-96A3-1EBE4EC8CB0E}"/>
                </a:ext>
              </a:extLst>
            </p:cNvPr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311;p63">
              <a:extLst>
                <a:ext uri="{FF2B5EF4-FFF2-40B4-BE49-F238E27FC236}">
                  <a16:creationId xmlns:a16="http://schemas.microsoft.com/office/drawing/2014/main" id="{3C5A1D5E-4272-D900-74D0-E9D7D31A7252}"/>
                </a:ext>
              </a:extLst>
            </p:cNvPr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312;p63">
              <a:extLst>
                <a:ext uri="{FF2B5EF4-FFF2-40B4-BE49-F238E27FC236}">
                  <a16:creationId xmlns:a16="http://schemas.microsoft.com/office/drawing/2014/main" id="{2ACDEDF8-BF65-8AF0-244C-7C32A32B8278}"/>
                </a:ext>
              </a:extLst>
            </p:cNvPr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313;p63">
              <a:extLst>
                <a:ext uri="{FF2B5EF4-FFF2-40B4-BE49-F238E27FC236}">
                  <a16:creationId xmlns:a16="http://schemas.microsoft.com/office/drawing/2014/main" id="{CC41BDCE-E31D-1F68-B657-A933BF2BDA9C}"/>
                </a:ext>
              </a:extLst>
            </p:cNvPr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314;p63">
              <a:extLst>
                <a:ext uri="{FF2B5EF4-FFF2-40B4-BE49-F238E27FC236}">
                  <a16:creationId xmlns:a16="http://schemas.microsoft.com/office/drawing/2014/main" id="{655CCCE6-4A7B-85A5-BAB6-C102B5278841}"/>
                </a:ext>
              </a:extLst>
            </p:cNvPr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15;p63">
              <a:extLst>
                <a:ext uri="{FF2B5EF4-FFF2-40B4-BE49-F238E27FC236}">
                  <a16:creationId xmlns:a16="http://schemas.microsoft.com/office/drawing/2014/main" id="{FCD244ED-458F-A4EB-8A76-E85C61A28B08}"/>
                </a:ext>
              </a:extLst>
            </p:cNvPr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2" name="Google Shape;2316;p63">
            <a:extLst>
              <a:ext uri="{FF2B5EF4-FFF2-40B4-BE49-F238E27FC236}">
                <a16:creationId xmlns:a16="http://schemas.microsoft.com/office/drawing/2014/main" id="{F37DCCF3-B321-25E6-8123-4D1CA74D536D}"/>
              </a:ext>
            </a:extLst>
          </p:cNvPr>
          <p:cNvSpPr/>
          <p:nvPr/>
        </p:nvSpPr>
        <p:spPr>
          <a:xfrm rot="-5400000" flipH="1">
            <a:off x="3250346" y="1206436"/>
            <a:ext cx="127985" cy="288984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3" name="Google Shape;2293;p63">
            <a:extLst>
              <a:ext uri="{FF2B5EF4-FFF2-40B4-BE49-F238E27FC236}">
                <a16:creationId xmlns:a16="http://schemas.microsoft.com/office/drawing/2014/main" id="{7AD254C8-1577-0964-22A5-B20482BEEC72}"/>
              </a:ext>
            </a:extLst>
          </p:cNvPr>
          <p:cNvSpPr/>
          <p:nvPr/>
        </p:nvSpPr>
        <p:spPr>
          <a:xfrm flipH="1">
            <a:off x="7164407" y="1492536"/>
            <a:ext cx="1577788" cy="585319"/>
          </a:xfrm>
          <a:custGeom>
            <a:avLst/>
            <a:gdLst/>
            <a:ahLst/>
            <a:cxnLst/>
            <a:rect l="l" t="t" r="r" b="b"/>
            <a:pathLst>
              <a:path w="92358" h="92358" extrusionOk="0">
                <a:moveTo>
                  <a:pt x="1" y="1"/>
                </a:moveTo>
                <a:lnTo>
                  <a:pt x="1" y="92357"/>
                </a:lnTo>
                <a:lnTo>
                  <a:pt x="92358" y="92357"/>
                </a:lnTo>
                <a:lnTo>
                  <a:pt x="9235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34" name="Google Shape;2302;p63">
            <a:extLst>
              <a:ext uri="{FF2B5EF4-FFF2-40B4-BE49-F238E27FC236}">
                <a16:creationId xmlns:a16="http://schemas.microsoft.com/office/drawing/2014/main" id="{F7161685-8E4D-7A1A-2460-74360322B4E1}"/>
              </a:ext>
            </a:extLst>
          </p:cNvPr>
          <p:cNvSpPr txBox="1">
            <a:spLocks/>
          </p:cNvSpPr>
          <p:nvPr/>
        </p:nvSpPr>
        <p:spPr>
          <a:xfrm>
            <a:off x="7128548" y="1552288"/>
            <a:ext cx="1649506" cy="470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18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marL="914400" marR="0" lvl="1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marL="1371600" marR="0" lvl="2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marL="1828800" marR="0" lvl="3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marL="2286000" marR="0" lvl="4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marL="2743200" marR="0" lvl="5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marL="3200400" marR="0" lvl="6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marL="3657600" marR="0" lvl="7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marL="4114800" marR="0" lvl="8" indent="-355600" algn="ctr" rtl="0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Libre Franklin ExtraBold"/>
              <a:buNone/>
              <a:defRPr sz="24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ro-RO" dirty="0">
                <a:solidFill>
                  <a:schemeClr val="tx1"/>
                </a:solidFill>
              </a:rPr>
              <a:t>Tester</a:t>
            </a:r>
          </a:p>
        </p:txBody>
      </p:sp>
      <p:grpSp>
        <p:nvGrpSpPr>
          <p:cNvPr id="2335" name="Google Shape;2309;p63">
            <a:extLst>
              <a:ext uri="{FF2B5EF4-FFF2-40B4-BE49-F238E27FC236}">
                <a16:creationId xmlns:a16="http://schemas.microsoft.com/office/drawing/2014/main" id="{0CF27FEB-B0CE-021C-D4EC-93EB6EFE8C2B}"/>
              </a:ext>
            </a:extLst>
          </p:cNvPr>
          <p:cNvGrpSpPr/>
          <p:nvPr/>
        </p:nvGrpSpPr>
        <p:grpSpPr>
          <a:xfrm rot="-5400000">
            <a:off x="7216409" y="1228641"/>
            <a:ext cx="161127" cy="262714"/>
            <a:chOff x="8814523" y="4301099"/>
            <a:chExt cx="181204" cy="295450"/>
          </a:xfrm>
        </p:grpSpPr>
        <p:sp>
          <p:nvSpPr>
            <p:cNvPr id="2336" name="Google Shape;2310;p63">
              <a:extLst>
                <a:ext uri="{FF2B5EF4-FFF2-40B4-BE49-F238E27FC236}">
                  <a16:creationId xmlns:a16="http://schemas.microsoft.com/office/drawing/2014/main" id="{44162A6D-B174-CEB9-2C4E-ADCAF76E0EA2}"/>
                </a:ext>
              </a:extLst>
            </p:cNvPr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11;p63">
              <a:extLst>
                <a:ext uri="{FF2B5EF4-FFF2-40B4-BE49-F238E27FC236}">
                  <a16:creationId xmlns:a16="http://schemas.microsoft.com/office/drawing/2014/main" id="{2F7FB82D-71D6-A6F6-88A2-C07EF9058015}"/>
                </a:ext>
              </a:extLst>
            </p:cNvPr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12;p63">
              <a:extLst>
                <a:ext uri="{FF2B5EF4-FFF2-40B4-BE49-F238E27FC236}">
                  <a16:creationId xmlns:a16="http://schemas.microsoft.com/office/drawing/2014/main" id="{F2A72365-9911-DCD2-17C3-208964B90D28}"/>
                </a:ext>
              </a:extLst>
            </p:cNvPr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13;p63">
              <a:extLst>
                <a:ext uri="{FF2B5EF4-FFF2-40B4-BE49-F238E27FC236}">
                  <a16:creationId xmlns:a16="http://schemas.microsoft.com/office/drawing/2014/main" id="{75F76CA7-283C-7550-4F06-D515D0CCD468}"/>
                </a:ext>
              </a:extLst>
            </p:cNvPr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14;p63">
              <a:extLst>
                <a:ext uri="{FF2B5EF4-FFF2-40B4-BE49-F238E27FC236}">
                  <a16:creationId xmlns:a16="http://schemas.microsoft.com/office/drawing/2014/main" id="{416537E0-D151-99B1-5EDA-3B9B57D15BD1}"/>
                </a:ext>
              </a:extLst>
            </p:cNvPr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15;p63">
              <a:extLst>
                <a:ext uri="{FF2B5EF4-FFF2-40B4-BE49-F238E27FC236}">
                  <a16:creationId xmlns:a16="http://schemas.microsoft.com/office/drawing/2014/main" id="{47B18CB7-1DCD-B8DB-A574-6CE9EB07BEEE}"/>
                </a:ext>
              </a:extLst>
            </p:cNvPr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2" name="Google Shape;2316;p63">
            <a:extLst>
              <a:ext uri="{FF2B5EF4-FFF2-40B4-BE49-F238E27FC236}">
                <a16:creationId xmlns:a16="http://schemas.microsoft.com/office/drawing/2014/main" id="{17B2E0A5-66B1-8192-100C-2E56FBB0FC60}"/>
              </a:ext>
            </a:extLst>
          </p:cNvPr>
          <p:cNvSpPr/>
          <p:nvPr/>
        </p:nvSpPr>
        <p:spPr>
          <a:xfrm rot="-5400000" flipH="1">
            <a:off x="8533711" y="1206714"/>
            <a:ext cx="127985" cy="288984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3" name="Arrow: Up-Down 2342">
            <a:extLst>
              <a:ext uri="{FF2B5EF4-FFF2-40B4-BE49-F238E27FC236}">
                <a16:creationId xmlns:a16="http://schemas.microsoft.com/office/drawing/2014/main" id="{01803FD6-F61D-908C-11B2-DCC0E7830F37}"/>
              </a:ext>
            </a:extLst>
          </p:cNvPr>
          <p:cNvSpPr/>
          <p:nvPr/>
        </p:nvSpPr>
        <p:spPr>
          <a:xfrm rot="20372582">
            <a:off x="1124888" y="2123949"/>
            <a:ext cx="104206" cy="1751607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6" name="Arrow: Up-Down 2345">
            <a:extLst>
              <a:ext uri="{FF2B5EF4-FFF2-40B4-BE49-F238E27FC236}">
                <a16:creationId xmlns:a16="http://schemas.microsoft.com/office/drawing/2014/main" id="{FBAC2BA6-6362-868D-73F6-C40939EF23A2}"/>
              </a:ext>
            </a:extLst>
          </p:cNvPr>
          <p:cNvSpPr/>
          <p:nvPr/>
        </p:nvSpPr>
        <p:spPr>
          <a:xfrm rot="2011363">
            <a:off x="2096880" y="1945308"/>
            <a:ext cx="121604" cy="2051492"/>
          </a:xfrm>
          <a:prstGeom prst="up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8" name="Arrow: Up-Down 2347">
            <a:extLst>
              <a:ext uri="{FF2B5EF4-FFF2-40B4-BE49-F238E27FC236}">
                <a16:creationId xmlns:a16="http://schemas.microsoft.com/office/drawing/2014/main" id="{45D03FD1-FBAF-3DAF-EBA0-DA0A0CA80F60}"/>
              </a:ext>
            </a:extLst>
          </p:cNvPr>
          <p:cNvSpPr/>
          <p:nvPr/>
        </p:nvSpPr>
        <p:spPr>
          <a:xfrm rot="4409488" flipH="1">
            <a:off x="4689031" y="-32071"/>
            <a:ext cx="124140" cy="6026200"/>
          </a:xfrm>
          <a:prstGeom prst="up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1" name="Arrow: Up-Down 2350">
            <a:extLst>
              <a:ext uri="{FF2B5EF4-FFF2-40B4-BE49-F238E27FC236}">
                <a16:creationId xmlns:a16="http://schemas.microsoft.com/office/drawing/2014/main" id="{5239AB22-3C7E-CF14-AF3B-1FED496CBCC2}"/>
              </a:ext>
            </a:extLst>
          </p:cNvPr>
          <p:cNvSpPr/>
          <p:nvPr/>
        </p:nvSpPr>
        <p:spPr>
          <a:xfrm rot="20372582">
            <a:off x="3069831" y="2075360"/>
            <a:ext cx="111510" cy="1822381"/>
          </a:xfrm>
          <a:prstGeom prst="up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2" name="Arrow: Up-Down 2351">
            <a:extLst>
              <a:ext uri="{FF2B5EF4-FFF2-40B4-BE49-F238E27FC236}">
                <a16:creationId xmlns:a16="http://schemas.microsoft.com/office/drawing/2014/main" id="{866426D3-F9A5-35BA-4FEE-9BEDD17B06B2}"/>
              </a:ext>
            </a:extLst>
          </p:cNvPr>
          <p:cNvSpPr/>
          <p:nvPr/>
        </p:nvSpPr>
        <p:spPr>
          <a:xfrm rot="18371341" flipH="1">
            <a:off x="4039607" y="1538827"/>
            <a:ext cx="104711" cy="2909511"/>
          </a:xfrm>
          <a:prstGeom prst="up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3" name="Arrow: Up-Down 2352">
            <a:extLst>
              <a:ext uri="{FF2B5EF4-FFF2-40B4-BE49-F238E27FC236}">
                <a16:creationId xmlns:a16="http://schemas.microsoft.com/office/drawing/2014/main" id="{EF40AE2C-14D2-44B8-5A45-045ECFB37B3B}"/>
              </a:ext>
            </a:extLst>
          </p:cNvPr>
          <p:cNvSpPr/>
          <p:nvPr/>
        </p:nvSpPr>
        <p:spPr>
          <a:xfrm rot="17575035" flipH="1">
            <a:off x="5123929" y="750313"/>
            <a:ext cx="108710" cy="4495847"/>
          </a:xfrm>
          <a:prstGeom prst="up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4" name="Arrow: Up-Down 2353">
            <a:extLst>
              <a:ext uri="{FF2B5EF4-FFF2-40B4-BE49-F238E27FC236}">
                <a16:creationId xmlns:a16="http://schemas.microsoft.com/office/drawing/2014/main" id="{0E2550F6-5BD3-0DA1-CD1D-0505EE5F2747}"/>
              </a:ext>
            </a:extLst>
          </p:cNvPr>
          <p:cNvSpPr/>
          <p:nvPr/>
        </p:nvSpPr>
        <p:spPr>
          <a:xfrm rot="1329746">
            <a:off x="3820568" y="2094411"/>
            <a:ext cx="119412" cy="1813521"/>
          </a:xfrm>
          <a:prstGeom prst="up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5" name="Arrow: Up-Down 2354">
            <a:extLst>
              <a:ext uri="{FF2B5EF4-FFF2-40B4-BE49-F238E27FC236}">
                <a16:creationId xmlns:a16="http://schemas.microsoft.com/office/drawing/2014/main" id="{EF15EAE4-3808-2516-1F47-9673443950AF}"/>
              </a:ext>
            </a:extLst>
          </p:cNvPr>
          <p:cNvSpPr/>
          <p:nvPr/>
        </p:nvSpPr>
        <p:spPr>
          <a:xfrm rot="4113362" flipH="1">
            <a:off x="5747970" y="681081"/>
            <a:ext cx="110453" cy="4633223"/>
          </a:xfrm>
          <a:prstGeom prst="up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6" name="Arrow: Up-Down 2355">
            <a:extLst>
              <a:ext uri="{FF2B5EF4-FFF2-40B4-BE49-F238E27FC236}">
                <a16:creationId xmlns:a16="http://schemas.microsoft.com/office/drawing/2014/main" id="{B282A6E0-6089-3B17-BBC3-94A764521D1F}"/>
              </a:ext>
            </a:extLst>
          </p:cNvPr>
          <p:cNvSpPr/>
          <p:nvPr/>
        </p:nvSpPr>
        <p:spPr>
          <a:xfrm rot="19733194">
            <a:off x="4798919" y="2017833"/>
            <a:ext cx="125903" cy="1981995"/>
          </a:xfrm>
          <a:prstGeom prst="up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57" name="Arrow: Up-Down 2356">
            <a:extLst>
              <a:ext uri="{FF2B5EF4-FFF2-40B4-BE49-F238E27FC236}">
                <a16:creationId xmlns:a16="http://schemas.microsoft.com/office/drawing/2014/main" id="{A87C5B4D-6050-E1A1-10BD-CB9E33E1EEF4}"/>
              </a:ext>
            </a:extLst>
          </p:cNvPr>
          <p:cNvSpPr/>
          <p:nvPr/>
        </p:nvSpPr>
        <p:spPr>
          <a:xfrm rot="1516832">
            <a:off x="5839874" y="2053917"/>
            <a:ext cx="117584" cy="1901814"/>
          </a:xfrm>
          <a:prstGeom prst="upDownArrow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58" name="Arrow: Up-Down 2357">
            <a:extLst>
              <a:ext uri="{FF2B5EF4-FFF2-40B4-BE49-F238E27FC236}">
                <a16:creationId xmlns:a16="http://schemas.microsoft.com/office/drawing/2014/main" id="{15EDF52A-662A-AE8C-484F-1928D5E81EEE}"/>
              </a:ext>
            </a:extLst>
          </p:cNvPr>
          <p:cNvSpPr/>
          <p:nvPr/>
        </p:nvSpPr>
        <p:spPr>
          <a:xfrm rot="1436269">
            <a:off x="7826809" y="2040120"/>
            <a:ext cx="142460" cy="1907828"/>
          </a:xfrm>
          <a:prstGeom prst="up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9" name="Arrow: Up-Down 2358">
            <a:extLst>
              <a:ext uri="{FF2B5EF4-FFF2-40B4-BE49-F238E27FC236}">
                <a16:creationId xmlns:a16="http://schemas.microsoft.com/office/drawing/2014/main" id="{F88C7DF2-0C3F-9952-6F2D-7F80BB3355FB}"/>
              </a:ext>
            </a:extLst>
          </p:cNvPr>
          <p:cNvSpPr/>
          <p:nvPr/>
        </p:nvSpPr>
        <p:spPr>
          <a:xfrm rot="3309993" flipH="1">
            <a:off x="6826813" y="1494369"/>
            <a:ext cx="124411" cy="3006644"/>
          </a:xfrm>
          <a:prstGeom prst="up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0" name="Arrow: Up-Down 2359">
            <a:extLst>
              <a:ext uri="{FF2B5EF4-FFF2-40B4-BE49-F238E27FC236}">
                <a16:creationId xmlns:a16="http://schemas.microsoft.com/office/drawing/2014/main" id="{FACE6DA5-8BAA-6626-7D0B-08C011E1D020}"/>
              </a:ext>
            </a:extLst>
          </p:cNvPr>
          <p:cNvSpPr/>
          <p:nvPr/>
        </p:nvSpPr>
        <p:spPr>
          <a:xfrm rot="3304470" flipH="1">
            <a:off x="2865183" y="1554725"/>
            <a:ext cx="104711" cy="2909511"/>
          </a:xfrm>
          <a:prstGeom prst="up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1" name="Arrow: Up-Down 2360">
            <a:extLst>
              <a:ext uri="{FF2B5EF4-FFF2-40B4-BE49-F238E27FC236}">
                <a16:creationId xmlns:a16="http://schemas.microsoft.com/office/drawing/2014/main" id="{007179C9-F434-F9EA-A491-ABEE1959C8C5}"/>
              </a:ext>
            </a:extLst>
          </p:cNvPr>
          <p:cNvSpPr/>
          <p:nvPr/>
        </p:nvSpPr>
        <p:spPr>
          <a:xfrm rot="7492334" flipH="1">
            <a:off x="6118046" y="1495444"/>
            <a:ext cx="124411" cy="3006644"/>
          </a:xfrm>
          <a:prstGeom prst="up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4041B9-FC4C-94D9-DC04-2496CC1F9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741" y="4232346"/>
            <a:ext cx="346047" cy="5437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AB7DD3-7BE9-5CA7-F6B6-913FDB656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6" y="4232346"/>
            <a:ext cx="346047" cy="5437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D722E0-9153-1714-4069-ECB70AF0BC77}"/>
              </a:ext>
            </a:extLst>
          </p:cNvPr>
          <p:cNvSpPr txBox="1"/>
          <p:nvPr/>
        </p:nvSpPr>
        <p:spPr>
          <a:xfrm>
            <a:off x="0" y="215034"/>
            <a:ext cx="90586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0" dirty="0" err="1">
                <a:solidFill>
                  <a:schemeClr val="bg1"/>
                </a:solidFill>
                <a:effectLst/>
                <a:latin typeface="Darker Grotesque" panose="020B0604020202020204" charset="0"/>
              </a:rPr>
              <a:t>Roluri</a:t>
            </a:r>
            <a:r>
              <a:rPr lang="en-US" sz="3600" b="1" i="0" dirty="0">
                <a:solidFill>
                  <a:schemeClr val="bg1"/>
                </a:solidFill>
                <a:effectLst/>
                <a:latin typeface="Darker Grotesque" panose="020B0604020202020204" charset="0"/>
              </a:rPr>
              <a:t> </a:t>
            </a:r>
            <a:r>
              <a:rPr lang="en-US" sz="3600" b="1" i="0" dirty="0" err="1">
                <a:solidFill>
                  <a:schemeClr val="bg1"/>
                </a:solidFill>
                <a:effectLst/>
                <a:latin typeface="Darker Grotesque" panose="020B0604020202020204" charset="0"/>
              </a:rPr>
              <a:t>asignate</a:t>
            </a:r>
            <a:r>
              <a:rPr lang="en-US" sz="3600" b="1" i="0" dirty="0">
                <a:solidFill>
                  <a:schemeClr val="bg1"/>
                </a:solidFill>
                <a:effectLst/>
                <a:latin typeface="Darker Grotesque" panose="020B0604020202020204" charset="0"/>
              </a:rPr>
              <a:t> </a:t>
            </a:r>
            <a:r>
              <a:rPr lang="en-US" sz="3600" b="1" i="0" dirty="0" err="1">
                <a:solidFill>
                  <a:schemeClr val="bg1"/>
                </a:solidFill>
                <a:effectLst/>
                <a:latin typeface="Darker Grotesque" panose="020B0604020202020204" charset="0"/>
              </a:rPr>
              <a:t>în</a:t>
            </a:r>
            <a:r>
              <a:rPr lang="en-US" sz="3600" b="1" i="0" dirty="0">
                <a:solidFill>
                  <a:schemeClr val="bg1"/>
                </a:solidFill>
                <a:effectLst/>
                <a:latin typeface="Darker Grotesque" panose="020B0604020202020204" charset="0"/>
              </a:rPr>
              <a:t> </a:t>
            </a:r>
            <a:r>
              <a:rPr lang="en-US" sz="3600" b="1" i="0" dirty="0" err="1">
                <a:solidFill>
                  <a:schemeClr val="bg1"/>
                </a:solidFill>
                <a:effectLst/>
                <a:latin typeface="Darker Grotesque" panose="020B0604020202020204" charset="0"/>
              </a:rPr>
              <a:t>echip</a:t>
            </a:r>
            <a:r>
              <a:rPr lang="ro-RO" sz="3600" b="1" i="0" dirty="0">
                <a:solidFill>
                  <a:schemeClr val="bg1"/>
                </a:solidFill>
                <a:effectLst/>
                <a:latin typeface="Darker Grotesque" panose="020B0604020202020204" charset="0"/>
              </a:rPr>
              <a:t>ă</a:t>
            </a:r>
            <a:endParaRPr lang="en-US" sz="3600" b="1" dirty="0">
              <a:solidFill>
                <a:schemeClr val="bg1"/>
              </a:solidFill>
              <a:latin typeface="Darker Grotesque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E8325B-7D97-B019-41BF-33110906D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6" y="872160"/>
            <a:ext cx="350963" cy="2144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F35259-8115-528D-8BD7-23CDD3F4A8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7953" y="737308"/>
            <a:ext cx="249263" cy="31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30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113D7B6-286A-A5AC-CB2D-641B794E1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06" y="125506"/>
            <a:ext cx="8656163" cy="1201270"/>
          </a:xfrm>
        </p:spPr>
        <p:txBody>
          <a:bodyPr/>
          <a:lstStyle/>
          <a:p>
            <a:r>
              <a:rPr lang="ro-RO" dirty="0"/>
              <a:t>Mod de propuneri și stabilire obiective generale / specifice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659973B-A91D-532F-5787-88BC3AE6E4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640541"/>
            <a:ext cx="9143999" cy="3220764"/>
          </a:xfrm>
        </p:spPr>
        <p:txBody>
          <a:bodyPr/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o-RO" sz="2000" dirty="0"/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o-RO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Prin evaluarea cerințelor proiectului și întelegerea generală a jocului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o-RO" sz="2000" dirty="0">
                <a:solidFill>
                  <a:schemeClr val="accent1"/>
                </a:solidFill>
              </a:rPr>
              <a:t>Stabilirea obiectivelor generale în obiective specifice și măsurabile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o-RO" sz="2000" dirty="0">
                <a:solidFill>
                  <a:schemeClr val="accent6"/>
                </a:solidFill>
              </a:rPr>
              <a:t>Propuneri creative și brainstorming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o-RO" sz="2000" dirty="0">
                <a:solidFill>
                  <a:srgbClr val="FF0000"/>
                </a:solidFill>
              </a:rPr>
              <a:t>Colaborare și comunicare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o-RO" sz="2000" dirty="0">
                <a:solidFill>
                  <a:schemeClr val="accent3"/>
                </a:solidFill>
              </a:rPr>
              <a:t>Flexibilitate și ajustare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o-RO" sz="2000" dirty="0"/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AB1C99-8733-B90D-24E6-F850C2D75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955" y="4698581"/>
            <a:ext cx="195269" cy="3254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B0C1C7-F2B8-C3A2-F803-4B985385D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92" y="4785079"/>
            <a:ext cx="333716" cy="31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64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113D7B6-286A-A5AC-CB2D-641B794E1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97" y="1324680"/>
            <a:ext cx="2613939" cy="2601862"/>
          </a:xfrm>
        </p:spPr>
        <p:txBody>
          <a:bodyPr/>
          <a:lstStyle/>
          <a:p>
            <a:r>
              <a:rPr lang="ro-RO" sz="3600" dirty="0">
                <a:solidFill>
                  <a:schemeClr val="accent6"/>
                </a:solidFill>
              </a:rPr>
              <a:t>Mod de asignare task-uri și estimări</a:t>
            </a:r>
            <a:endParaRPr lang="en-US" sz="3600" dirty="0">
              <a:solidFill>
                <a:schemeClr val="accent6"/>
              </a:solidFill>
            </a:endParaRPr>
          </a:p>
        </p:txBody>
      </p:sp>
      <p:sp>
        <p:nvSpPr>
          <p:cNvPr id="9" name="Subtitle 6">
            <a:extLst>
              <a:ext uri="{FF2B5EF4-FFF2-40B4-BE49-F238E27FC236}">
                <a16:creationId xmlns:a16="http://schemas.microsoft.com/office/drawing/2014/main" id="{6904E71D-FE16-EA0A-3508-ABEB5BB14956}"/>
              </a:ext>
            </a:extLst>
          </p:cNvPr>
          <p:cNvSpPr txBox="1">
            <a:spLocks/>
          </p:cNvSpPr>
          <p:nvPr/>
        </p:nvSpPr>
        <p:spPr>
          <a:xfrm flipH="1">
            <a:off x="3179044" y="625246"/>
            <a:ext cx="5970497" cy="1633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None/>
              <a:defRPr sz="2000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marL="914400" marR="0" lvl="1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None/>
              <a:defRPr sz="2000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marL="1371600" marR="0" lvl="2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None/>
              <a:defRPr sz="2000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marL="1828800" marR="0" lvl="3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None/>
              <a:defRPr sz="2000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marL="2286000" marR="0" lvl="4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None/>
              <a:defRPr sz="2000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marL="2743200" marR="0" lvl="5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None/>
              <a:defRPr sz="2000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marL="3200400" marR="0" lvl="6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None/>
              <a:defRPr sz="2000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marL="3657600" marR="0" lvl="7" indent="-355600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None/>
              <a:defRPr sz="2000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marL="4114800" marR="0" lvl="8" indent="-355600" algn="ctr" rtl="0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Darker Grotesque Medium"/>
              <a:buNone/>
              <a:defRPr sz="2000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pPr marL="101600" indent="0" algn="l"/>
            <a:r>
              <a:rPr lang="ro-RO" sz="32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2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Task-urile au </a:t>
            </a:r>
            <a:r>
              <a:rPr lang="en-US" sz="32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avut</a:t>
            </a:r>
            <a:r>
              <a:rPr lang="ro-RO" sz="32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32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niveluri</a:t>
            </a:r>
            <a:r>
              <a:rPr lang="en-US" sz="32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32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dificultate</a:t>
            </a:r>
            <a:r>
              <a:rPr lang="en-US" sz="32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32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diferite</a:t>
            </a:r>
            <a:r>
              <a:rPr lang="en-US" sz="32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32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o-RO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î</a:t>
            </a:r>
            <a:r>
              <a:rPr lang="en-US" sz="32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32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</a:t>
            </a:r>
            <a:r>
              <a:rPr lang="ro-RO" sz="32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sz="32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ie</a:t>
            </a:r>
            <a:r>
              <a:rPr lang="en-US" sz="32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32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stadiul</a:t>
            </a:r>
            <a:r>
              <a:rPr lang="ro-RO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în care se afla jocul la momentul respectiv.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CA623D-7FEB-EA18-BF6E-2EF693C3BC00}"/>
              </a:ext>
            </a:extLst>
          </p:cNvPr>
          <p:cNvSpPr txBox="1"/>
          <p:nvPr/>
        </p:nvSpPr>
        <p:spPr>
          <a:xfrm>
            <a:off x="3179045" y="2813797"/>
            <a:ext cx="605684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ro-RO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Acestea </a:t>
            </a:r>
            <a:r>
              <a:rPr lang="en-US" sz="2800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 </a:t>
            </a:r>
            <a:r>
              <a:rPr lang="en-US" sz="2800" b="1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fost</a:t>
            </a:r>
            <a:r>
              <a:rPr lang="en-US" sz="2800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2800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î</a:t>
            </a:r>
            <a:r>
              <a:rPr lang="en-US" sz="2800" b="1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mp</a:t>
            </a:r>
            <a:r>
              <a:rPr lang="ro-RO" sz="2800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2800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ro-RO" sz="2800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sz="2800" b="1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ite</a:t>
            </a:r>
            <a:r>
              <a:rPr lang="en-US" sz="2800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realist pe </a:t>
            </a:r>
            <a:r>
              <a:rPr lang="en-US" sz="2800" b="1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baza</a:t>
            </a:r>
            <a:r>
              <a:rPr lang="en-US" sz="2800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ideilor</a:t>
            </a:r>
            <a:r>
              <a:rPr lang="en-US" sz="2800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fiec</a:t>
            </a:r>
            <a:r>
              <a:rPr lang="ro-RO" sz="2800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2800" b="1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ruia</a:t>
            </a:r>
            <a:r>
              <a:rPr lang="ro-RO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și modul propus de rezolvare.</a:t>
            </a:r>
            <a:endParaRPr lang="en-US" sz="28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52E1242-26E8-9568-5209-C87666F2A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64" y="863199"/>
            <a:ext cx="346047" cy="5437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652270-AC8F-D339-8A47-B276DB8CD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981" y="1040600"/>
            <a:ext cx="352835" cy="3087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661E7F-7786-8DEC-364E-226E9731F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3797" y="963778"/>
            <a:ext cx="335626" cy="40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77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screenshot of a computer&#10;&#10;Description automatically generated">
            <a:extLst>
              <a:ext uri="{FF2B5EF4-FFF2-40B4-BE49-F238E27FC236}">
                <a16:creationId xmlns:a16="http://schemas.microsoft.com/office/drawing/2014/main" id="{4B0F25CD-49B4-66D1-28D1-0E2BD8432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8" y="2259104"/>
            <a:ext cx="5111823" cy="2776817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121EBA1-2CBC-2738-29C4-E3A9C0D1BF2D}"/>
              </a:ext>
            </a:extLst>
          </p:cNvPr>
          <p:cNvSpPr txBox="1"/>
          <p:nvPr/>
        </p:nvSpPr>
        <p:spPr>
          <a:xfrm>
            <a:off x="0" y="71718"/>
            <a:ext cx="769171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indent="0"/>
            <a:r>
              <a:rPr lang="ro-RO" sz="2200" b="1" i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200" b="1" i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Task-urile din </a:t>
            </a:r>
            <a:r>
              <a:rPr lang="en-US" sz="2200" b="1" i="0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echip</a:t>
            </a:r>
            <a:r>
              <a:rPr lang="ro-RO" sz="22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2200" b="1" i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au </a:t>
            </a:r>
            <a:r>
              <a:rPr lang="en-US" sz="2200" b="1" i="0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fost</a:t>
            </a:r>
            <a:r>
              <a:rPr lang="en-US" sz="2200" b="1" i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i="0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asignate</a:t>
            </a:r>
            <a:r>
              <a:rPr lang="en-US" sz="2200" b="1" i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i="0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folosind</a:t>
            </a:r>
            <a:r>
              <a:rPr lang="en-US" sz="2200" b="1" i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22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200" b="1" i="0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rello</a:t>
            </a:r>
            <a:r>
              <a:rPr lang="en-US" sz="2200" b="1" i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b="1" i="0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</a:t>
            </a:r>
            <a:r>
              <a:rPr lang="en-US" sz="2200" b="1" i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22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ș</a:t>
            </a:r>
            <a:r>
              <a:rPr lang="en-US" sz="2200" b="1" i="0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ro-RO" sz="22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spontan </a:t>
            </a:r>
            <a:r>
              <a:rPr lang="ro-RO" sz="2200" b="1" i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î</a:t>
            </a:r>
            <a:r>
              <a:rPr lang="en-US" sz="2200" b="1" i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2200" b="1" i="0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cadrul</a:t>
            </a:r>
            <a:r>
              <a:rPr lang="en-US" sz="2200" b="1" i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22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î</a:t>
            </a:r>
            <a:r>
              <a:rPr lang="en-US" sz="2200" b="1" i="0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nt</a:t>
            </a:r>
            <a:r>
              <a:rPr lang="ro-RO" sz="22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â</a:t>
            </a:r>
            <a:r>
              <a:rPr lang="en-US" sz="2200" b="1" i="0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lnirilor</a:t>
            </a:r>
            <a:r>
              <a:rPr lang="en-US" sz="2200" b="1" i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pe discord. </a:t>
            </a:r>
            <a:endParaRPr lang="ro-RO" sz="2200" b="1" i="0" dirty="0">
              <a:solidFill>
                <a:schemeClr val="accent6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9C82398-E2CB-8969-B5A9-ED7E9DBE9934}"/>
              </a:ext>
            </a:extLst>
          </p:cNvPr>
          <p:cNvSpPr txBox="1"/>
          <p:nvPr/>
        </p:nvSpPr>
        <p:spPr>
          <a:xfrm>
            <a:off x="5190561" y="1101578"/>
            <a:ext cx="3953439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indent="0" algn="l"/>
            <a:r>
              <a:rPr lang="ro-RO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Aceste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î</a:t>
            </a:r>
            <a:r>
              <a:rPr lang="en-US" sz="2000" b="1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nt</a:t>
            </a:r>
            <a:r>
              <a:rPr lang="ro-RO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â</a:t>
            </a:r>
            <a:r>
              <a:rPr lang="en-US" sz="2000" b="1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lniri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au </a:t>
            </a:r>
            <a:r>
              <a:rPr lang="en-US" sz="2000" b="1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fost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organizate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î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2000" b="1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ziua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</a:t>
            </a:r>
            <a:r>
              <a:rPr lang="ro-RO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joi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î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2000" b="1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cadrul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laboratorului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PIP </a:t>
            </a:r>
            <a:r>
              <a:rPr lang="ro-RO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ș</a:t>
            </a:r>
            <a:r>
              <a:rPr lang="en-US" sz="2000" b="1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în zilele de </a:t>
            </a:r>
            <a:r>
              <a:rPr lang="en-US" sz="2000" b="1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duminic</a:t>
            </a:r>
            <a:r>
              <a:rPr lang="ro-RO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o-RO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momente la care </a:t>
            </a:r>
            <a:r>
              <a:rPr lang="en-US" sz="2000" b="1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prezent</a:t>
            </a:r>
            <a:r>
              <a:rPr lang="ro-RO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 </a:t>
            </a:r>
            <a:r>
              <a:rPr lang="en-US" sz="2000" b="1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fiecare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dintre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noi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r>
              <a:rPr lang="ro-RO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 ce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am </a:t>
            </a:r>
            <a:r>
              <a:rPr lang="en-US" sz="2000" b="1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lucrat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ro-RO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nu am </a:t>
            </a:r>
            <a:r>
              <a:rPr lang="en-US" sz="2000" b="1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reu</a:t>
            </a:r>
            <a:r>
              <a:rPr lang="ro-RO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ș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s</a:t>
            </a:r>
            <a:r>
              <a:rPr lang="ro-RO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rezolv</a:t>
            </a:r>
            <a:r>
              <a:rPr lang="ro-RO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sz="2000" b="1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caut</a:t>
            </a:r>
            <a:r>
              <a:rPr lang="ro-RO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â</a:t>
            </a:r>
            <a:r>
              <a:rPr lang="en-US" sz="2000" b="1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apoi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împreună </a:t>
            </a:r>
            <a:r>
              <a:rPr lang="en-US" sz="2000" b="1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solu</a:t>
            </a:r>
            <a:r>
              <a:rPr lang="ro-RO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r>
              <a:rPr lang="ro-RO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sau redistribuind taskul către cineva cu o abordare mai bună.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AC2E4F4-A518-D53C-1355-D27E7300F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684" y="1589368"/>
            <a:ext cx="346047" cy="543788"/>
          </a:xfrm>
          <a:prstGeom prst="rect">
            <a:avLst/>
          </a:prstGeom>
        </p:spPr>
      </p:pic>
      <p:pic>
        <p:nvPicPr>
          <p:cNvPr id="45" name="Picture 44" descr="A picture containing cartoon, art&#10;&#10;Description automatically generated">
            <a:extLst>
              <a:ext uri="{FF2B5EF4-FFF2-40B4-BE49-F238E27FC236}">
                <a16:creationId xmlns:a16="http://schemas.microsoft.com/office/drawing/2014/main" id="{27E91B29-1516-3248-CEE1-171D7324A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829" y="825641"/>
            <a:ext cx="1640611" cy="143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279443"/>
      </p:ext>
    </p:extLst>
  </p:cSld>
  <p:clrMapOvr>
    <a:masterClrMapping/>
  </p:clrMapOvr>
</p:sld>
</file>

<file path=ppt/theme/theme1.xml><?xml version="1.0" encoding="utf-8"?>
<a:theme xmlns:a="http://schemas.openxmlformats.org/drawingml/2006/main" name="Trivia Night XL by Slidesgo">
  <a:themeElements>
    <a:clrScheme name="Simple Light">
      <a:dk1>
        <a:srgbClr val="1B1F42"/>
      </a:dk1>
      <a:lt1>
        <a:srgbClr val="F6F6F6"/>
      </a:lt1>
      <a:dk2>
        <a:srgbClr val="1B1F42"/>
      </a:dk2>
      <a:lt2>
        <a:srgbClr val="F6F6F6"/>
      </a:lt2>
      <a:accent1>
        <a:srgbClr val="4CAE43"/>
      </a:accent1>
      <a:accent2>
        <a:srgbClr val="883F98"/>
      </a:accent2>
      <a:accent3>
        <a:srgbClr val="0397D6"/>
      </a:accent3>
      <a:accent4>
        <a:srgbClr val="F89829"/>
      </a:accent4>
      <a:accent5>
        <a:srgbClr val="D80C8C"/>
      </a:accent5>
      <a:accent6>
        <a:srgbClr val="FFDE00"/>
      </a:accent6>
      <a:hlink>
        <a:srgbClr val="F6F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</TotalTime>
  <Words>903</Words>
  <Application>Microsoft Office PowerPoint</Application>
  <PresentationFormat>On-screen Show (16:9)</PresentationFormat>
  <Paragraphs>96</Paragraphs>
  <Slides>22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Libre Franklin Black</vt:lpstr>
      <vt:lpstr>Roboto Condensed Light</vt:lpstr>
      <vt:lpstr>Darker Grotesque</vt:lpstr>
      <vt:lpstr>Libre Franklin</vt:lpstr>
      <vt:lpstr>Arial</vt:lpstr>
      <vt:lpstr>Darker Grotesque Medium</vt:lpstr>
      <vt:lpstr>Libre Franklin ExtraBold</vt:lpstr>
      <vt:lpstr>Amatic SC</vt:lpstr>
      <vt:lpstr>Times New Roman</vt:lpstr>
      <vt:lpstr>Darker Grotesque SemiBold</vt:lpstr>
      <vt:lpstr>Trivia Night XL by Slidesgo</vt:lpstr>
      <vt:lpstr>Proiect Programare Independentă de Platformă</vt:lpstr>
      <vt:lpstr>Cave of the Necromancer</vt:lpstr>
      <vt:lpstr>1</vt:lpstr>
      <vt:lpstr>PREZENTAREA ECHIPEI</vt:lpstr>
      <vt:lpstr>Modul de comunicare/întâlniri</vt:lpstr>
      <vt:lpstr>PowerPoint Presentation</vt:lpstr>
      <vt:lpstr>Mod de propuneri și stabilire obiective generale / specifice</vt:lpstr>
      <vt:lpstr>Mod de asignare task-uri și estimări</vt:lpstr>
      <vt:lpstr>PowerPoint Presentation</vt:lpstr>
      <vt:lpstr>Probleme aparute la nivel de echipă</vt:lpstr>
      <vt:lpstr>PowerPoint Presentation</vt:lpstr>
      <vt:lpstr>PowerPoint Presentation</vt:lpstr>
      <vt:lpstr>PowerPoint Presentation</vt:lpstr>
      <vt:lpstr>PowerPoint Presentation</vt:lpstr>
      <vt:lpstr>Diagrama UML</vt:lpstr>
      <vt:lpstr>PowerPoint Presentation</vt:lpstr>
      <vt:lpstr>Utilizare Github</vt:lpstr>
      <vt:lpstr>Check style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Proiect Programare Independentă de Platformă</dc:title>
  <dc:creator>Taradaciuc Nicolae</dc:creator>
  <cp:lastModifiedBy>Nicolae Taradaciuc</cp:lastModifiedBy>
  <cp:revision>50</cp:revision>
  <cp:lastPrinted>2023-05-25T04:17:11Z</cp:lastPrinted>
  <dcterms:modified xsi:type="dcterms:W3CDTF">2023-05-25T09:57:04Z</dcterms:modified>
</cp:coreProperties>
</file>